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2" r:id="rId5"/>
    <p:sldMasterId id="2147483783" r:id="rId6"/>
    <p:sldMasterId id="21474837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y="5143500" cx="9144000"/>
  <p:notesSz cx="6858000" cy="9144000"/>
  <p:embeddedFontLst>
    <p:embeddedFont>
      <p:font typeface="Poppins"/>
      <p:regular r:id="rId55"/>
      <p:bold r:id="rId56"/>
      <p:italic r:id="rId57"/>
      <p:boldItalic r:id="rId58"/>
    </p:embeddedFont>
    <p:embeddedFont>
      <p:font typeface="Lato Light"/>
      <p:regular r:id="rId59"/>
      <p:bold r:id="rId60"/>
      <p:italic r:id="rId61"/>
      <p:boldItalic r:id="rId62"/>
    </p:embeddedFont>
    <p:embeddedFont>
      <p:font typeface="Poppins Light"/>
      <p:regular r:id="rId63"/>
      <p:bold r:id="rId64"/>
      <p:italic r:id="rId65"/>
      <p:boldItalic r:id="rId66"/>
    </p:embeddedFont>
    <p:embeddedFont>
      <p:font typeface="Montserrat Light"/>
      <p:regular r:id="rId67"/>
      <p:bold r:id="rId68"/>
      <p:italic r:id="rId69"/>
      <p:boldItalic r:id="rId70"/>
    </p:embeddedFont>
    <p:embeddedFont>
      <p:font typeface="Poppins SemiBold"/>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6" name="Phill Holland"/>
  <p:cmAuthor clrIdx="1" id="1" initials="" lastIdx="2" name="Alexander Holz"/>
  <p:cmAuthor clrIdx="2" id="2" initials="" lastIdx="18" name="Heledd Straker"/>
  <p:cmAuthor clrIdx="3" id="3" initials="" lastIdx="3" name="Ruth Earl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PoppinsSemiBold-italic.fntdata"/><Relationship Id="rId72" Type="http://schemas.openxmlformats.org/officeDocument/2006/relationships/font" Target="fonts/PoppinsSemiBold-bold.fntdata"/><Relationship Id="rId31" Type="http://schemas.openxmlformats.org/officeDocument/2006/relationships/slide" Target="slides/slide23.xml"/><Relationship Id="rId30" Type="http://schemas.openxmlformats.org/officeDocument/2006/relationships/slide" Target="slides/slide22.xml"/><Relationship Id="rId74" Type="http://schemas.openxmlformats.org/officeDocument/2006/relationships/font" Target="fonts/PoppinsSemiBold-boldItalic.fntdata"/><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PoppinsSemiBold-regular.fntdata"/><Relationship Id="rId70" Type="http://schemas.openxmlformats.org/officeDocument/2006/relationships/font" Target="fonts/MontserratLight-boldItalic.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Light-boldItalic.fntdata"/><Relationship Id="rId61" Type="http://schemas.openxmlformats.org/officeDocument/2006/relationships/font" Target="fonts/LatoLight-italic.fntdata"/><Relationship Id="rId20" Type="http://schemas.openxmlformats.org/officeDocument/2006/relationships/slide" Target="slides/slide12.xml"/><Relationship Id="rId64" Type="http://schemas.openxmlformats.org/officeDocument/2006/relationships/font" Target="fonts/PoppinsLight-bold.fntdata"/><Relationship Id="rId63" Type="http://schemas.openxmlformats.org/officeDocument/2006/relationships/font" Target="fonts/PoppinsLight-regular.fntdata"/><Relationship Id="rId22" Type="http://schemas.openxmlformats.org/officeDocument/2006/relationships/slide" Target="slides/slide14.xml"/><Relationship Id="rId66" Type="http://schemas.openxmlformats.org/officeDocument/2006/relationships/font" Target="fonts/PoppinsLight-boldItalic.fntdata"/><Relationship Id="rId21" Type="http://schemas.openxmlformats.org/officeDocument/2006/relationships/slide" Target="slides/slide13.xml"/><Relationship Id="rId65" Type="http://schemas.openxmlformats.org/officeDocument/2006/relationships/font" Target="fonts/PoppinsLight-italic.fntdata"/><Relationship Id="rId24" Type="http://schemas.openxmlformats.org/officeDocument/2006/relationships/slide" Target="slides/slide16.xml"/><Relationship Id="rId68" Type="http://schemas.openxmlformats.org/officeDocument/2006/relationships/font" Target="fonts/MontserratLight-bold.fntdata"/><Relationship Id="rId23" Type="http://schemas.openxmlformats.org/officeDocument/2006/relationships/slide" Target="slides/slide15.xml"/><Relationship Id="rId67" Type="http://schemas.openxmlformats.org/officeDocument/2006/relationships/font" Target="fonts/MontserratLight-regular.fntdata"/><Relationship Id="rId60" Type="http://schemas.openxmlformats.org/officeDocument/2006/relationships/font" Target="fonts/LatoLight-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MontserratLight-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Poppins-regular.fntdata"/><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Poppins-italic.fntdata"/><Relationship Id="rId12" Type="http://schemas.openxmlformats.org/officeDocument/2006/relationships/slide" Target="slides/slide4.xml"/><Relationship Id="rId56" Type="http://schemas.openxmlformats.org/officeDocument/2006/relationships/font" Target="fonts/Poppins-bold.fntdata"/><Relationship Id="rId15" Type="http://schemas.openxmlformats.org/officeDocument/2006/relationships/slide" Target="slides/slide7.xml"/><Relationship Id="rId59" Type="http://schemas.openxmlformats.org/officeDocument/2006/relationships/font" Target="fonts/LatoLight-regular.fntdata"/><Relationship Id="rId14" Type="http://schemas.openxmlformats.org/officeDocument/2006/relationships/slide" Target="slides/slide6.xml"/><Relationship Id="rId58" Type="http://schemas.openxmlformats.org/officeDocument/2006/relationships/font" Target="fonts/Poppins-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28T10:21:34.396">
    <p:pos x="6000" y="0"/>
    <p:text>everybody might feel like this at times, but doesn't mean you're ND, it's like ingredients in a cake</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1" dt="2023-10-20T13:56:34.216">
    <p:pos x="196" y="725"/>
    <p:text>very important and something we all forget</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2" dt="2023-10-20T13:56:45.757">
    <p:pos x="6000" y="0"/>
    <p:text>love this slide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3" dt="2023-10-20T13:57:40.562">
    <p:pos x="6000" y="0"/>
    <p:text>asking ND people to display more NT behaviours is like asking someone in a wheelchair to take the stairs. if we could do the NT things, we would have by now.</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3-11-06T11:45:29.248">
    <p:pos x="206" y="194"/>
    <p:text>Just an example of having more visuals and changing the background to off white to make it easier to read (thinking accessibility)</p:text>
  </p:cm>
  <p:cm authorId="0" idx="6" dt="2023-11-06T11:45:29.248">
    <p:pos x="206" y="194"/>
    <p:text>I like this, could replace slide 6 easily, the writing here may be a bit small though, in the diagram</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4" dt="2023-10-20T13:49:53.868">
    <p:pos x="196" y="725"/>
    <p:text>a bit leftfield for an NT audience, I suspect. unless it includes a reference to lasagne or Mondays.</p:text>
  </p:cm>
  <p:cm authorId="2" idx="15" dt="2023-10-20T13:50:58.333">
    <p:pos x="196" y="825"/>
    <p:text>is this about us, our clients' employees? also good to consider that clients might also be neurodiverse!</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6" dt="2023-10-23T13:03:49.338">
    <p:pos x="6000" y="0"/>
    <p:text>I would strongly recommend you change the title (and then references throughout this deck to something like: 
'Understanding AuDHD (Autism and ADHD): Building a neurodiverse-friendly workplace'
because this is not a deck about neurodiversity in general. it's very autism heavy in particular.</p:text>
  </p:cm>
  <p:cm authorId="2" idx="17" dt="2023-10-20T13:42:30.965">
    <p:pos x="6000" y="100"/>
    <p:text>after reading your deck, I'd strongly recommend that you rename this AuDHD (autism/ADHD) or change the content to be more inclusive of the other neurodiversities.</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8" dt="2023-10-20T13:43:40.257">
    <p:pos x="6000" y="0"/>
    <p:text>hahaha love this slide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2-28T10:44:16.998">
    <p:pos x="196" y="725"/>
    <p:text>Give an example of this..? Hel food on the wall example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2-28T10:55:28.019">
    <p:pos x="196" y="725"/>
    <p:text>black and white thinking...cite example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10-26T13:36:09.104">
    <p:pos x="196" y="280"/>
    <p:text>I think this is a super handy starter guide to helping understand some of the traits. 
- Needs to state about how the conditions manifest differently in different people (eg. hyperactivity of thought rather than physical for ADHD) and that this is indicative and not a way of identifying (or assuming) someone is ND
- A signpost to your "somebody may need" slide could be good?</p:text>
  </p:cm>
  <p:cm authorId="2" idx="1" dt="2023-10-23T10:57:09.480">
    <p:pos x="6000" y="0"/>
    <p:text>This feels like it's about autism and ADHD and not the other ND profiles, like dyslexia, dyscalculia etc.</p:text>
  </p:cm>
  <p:cm authorId="0" idx="4" dt="2023-10-23T10:57:09.480">
    <p:pos x="6000" y="0"/>
    <p:text>I like this comment, editing some slides above to include this point</p:text>
  </p:cm>
  <p:cm authorId="3" idx="1" dt="2023-10-19T14:21:55.156">
    <p:pos x="196" y="731"/>
    <p:text>maybe add hyper focus in brackets?</p:text>
  </p:cm>
  <p:cm authorId="2" idx="2" dt="2023-10-20T13:40:41.893">
    <p:pos x="6000" y="100"/>
    <p:text>if you're going down the AuDHD route, a unifying theory to explore is monotropism, which is the hyper focus on one thing. this leads to most of the rest of our differences, from sensitivities (we can only focus on them and nothing else) to task switching/ taking things literally. it also links to clumsiness (proprioception) and interoception challenges</p:text>
  </p:cm>
  <p:cm authorId="3" idx="2" dt="2023-10-19T14:33:41.479">
    <p:pos x="196" y="831"/>
    <p:text>Black and White thinking is also common, not sure if that's in the official diagnosis though</p:text>
  </p:cm>
  <p:cm authorId="0" idx="5" dt="2023-10-19T14:33:41.479">
    <p:pos x="196" y="831"/>
    <p:text>that's a good shout, it's really common, and taking things literally too</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3-10-20T13:41:23.176">
    <p:pos x="196" y="725"/>
    <p:text>true! it's like we're not an amorphous mass of savant train enthusiasts</p:text>
  </p:cm>
  <p:cm authorId="3" idx="3" dt="2023-10-19T14:31:39.976">
    <p:pos x="196" y="825"/>
    <p:text>Love this as it demonstrates just how diverse neurodiverse folks are.</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 dt="2023-10-20T13:47:12.351">
    <p:pos x="196" y="725"/>
    <p:text>explain what would force task switching, such as lots of meetings spread throughout the day. or making us do a lot of things all at once, rather than one thing at a time. We need to be able to block out focus time with NO MEETINGS, for example.</p:text>
  </p:cm>
  <p:cm authorId="2" idx="5" dt="2023-10-20T13:45:52.999">
    <p:pos x="6000" y="0"/>
    <p:text>great suggestions. I would think make these clearer, however. e.g. what does a more clearly defined task look like to people like us that NT people might not consider? can you give a comparative example?</p:text>
  </p:cm>
  <p:cm authorId="2" idx="6" dt="2023-10-20T13:46:08.385">
    <p:pos x="196" y="825"/>
    <p:text>FUCK YES</p:text>
  </p:cm>
  <p:cm authorId="2" idx="7" dt="2023-10-20T13:48:19.979">
    <p:pos x="196" y="925"/>
    <p:text>what does that mean for ND people? e.g. don't stand physically close, don't touch us unless we give you consent, don't look in on our work (shared doc) when we're working on it?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8" dt="2023-10-20T13:49:14.040">
    <p:pos x="6000" y="0"/>
    <p:text>yes, all of these. I created a one pager of inclusive virtual meeting etiquette I can share. it includes the Raise Hand function to give everyone a level playing field in terms of having a voice.</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9" dt="2023-10-20T13:51:53.934">
    <p:pos x="6000" y="0"/>
    <p:text>a million percent. we have no control over the experience, which is horrid. the other consideration is the commute to the office, which is often overstimulating and stressful because of unreliability and crowds.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0" dt="2023-10-20T13:55:15.432">
    <p:pos x="6000" y="0"/>
    <p:text>this is a really important point to emphasise - 'ways of working' are NOT UNIVERSAL. they're socially constructed and normalised. just think what was normal like 50 years ago. is it the same now? the answer is of course no. the 1980s office was harmful to non-smokers, as it was ok to smoke inside. people literally got cancer.
today it can be harmful to anyone who isn't an extraverted, ablebodied NT person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ordcloud.app/edi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93b193f9e6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93b193f9e6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2b923742e5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2b923742e5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communication bad, may dwell on awkward conversation for a long time.  May blame yourself, may not understand it for a long time.  Cite example about text messages, delayed responses, takes time to responses, doesn’t mean they don’t care.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b923742e5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2b923742e5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 open to different ways of working, and appreciate that </a:t>
            </a:r>
            <a:r>
              <a:rPr lang="en-GB"/>
              <a:t>somebody</a:t>
            </a:r>
            <a:r>
              <a:rPr lang="en-GB"/>
              <a:t> may be able to perform a task a lot better than you would assume in certain circumstances.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2b923742e5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2b923742e5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highlights the paradox with autism, needing structure, but also flexibility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NEED SEPARATE SLIDE TO HIGHLIGHT </a:t>
            </a:r>
            <a:r>
              <a:rPr b="1" lang="en-GB"/>
              <a:t>CONTRADICTION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Meetings agendas need to be clearly defined</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Not too many in a day, without break – down to the individual ..??  empowering people again to say no..&gt;?</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Can be quite difficult to question meeting culture, to step out and question poor working practises when they’ve been done for a long time</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2b923742e5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2b923742e5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People may also take advantage of you because you </a:t>
            </a:r>
            <a:r>
              <a:rPr lang="en-GB"/>
              <a:t>take</a:t>
            </a:r>
            <a:r>
              <a:rPr lang="en-GB"/>
              <a:t> longer to process and work out danger (trusting)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 people asre sensory seeking, rather than avoidance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Burnout – acting and pretending all the time 24/7 can be exhausting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Don’t be a dick!!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2b923742e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2b923742e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2b923742e5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2b923742e5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2b923742e5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2b923742e5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 asking for special treating in </a:t>
            </a:r>
            <a:r>
              <a:rPr lang="en-GB"/>
              <a:t>accommodations</a:t>
            </a:r>
            <a:r>
              <a:rPr lang="en-GB"/>
              <a:t>, just a level playing field – but also this, it benefits!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2b923742e5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2b923742e5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2b923742e5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2b923742e5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Autistic person may be crap at job interviews</a:t>
            </a:r>
            <a:endParaRPr/>
          </a:p>
          <a:p>
            <a:pPr indent="0" lvl="0" marL="0" rtl="0" algn="l">
              <a:spcBef>
                <a:spcPts val="0"/>
              </a:spcBef>
              <a:spcAft>
                <a:spcPts val="0"/>
              </a:spcAft>
              <a:buNone/>
            </a:pPr>
            <a:r>
              <a:rPr lang="en-GB"/>
              <a:t>Don’t force eye contact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Not about changing people, but letting them know ways to help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ALL OF THESE CAN HELP, TRY TO DO AT LEAST ONE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2b923742e5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2b923742e5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28c67eb7a4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28c67eb7a4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sz="1800">
                <a:solidFill>
                  <a:srgbClr val="595959"/>
                </a:solidFill>
              </a:rPr>
              <a:t>Having a neurodiverse brain means you have sensory processing differences compared to the majority of the population</a:t>
            </a:r>
            <a:endParaRPr b="1" sz="1800">
              <a:solidFill>
                <a:srgbClr val="595959"/>
              </a:solidFill>
            </a:endParaRPr>
          </a:p>
          <a:p>
            <a:pPr indent="0" lvl="0" marL="0" rtl="0" algn="ctr">
              <a:lnSpc>
                <a:spcPct val="115000"/>
              </a:lnSpc>
              <a:spcBef>
                <a:spcPts val="1200"/>
              </a:spcBef>
              <a:spcAft>
                <a:spcPts val="0"/>
              </a:spcAft>
              <a:buClr>
                <a:schemeClr val="dk1"/>
              </a:buClr>
              <a:buSzPts val="1100"/>
              <a:buFont typeface="Arial"/>
              <a:buNone/>
            </a:pPr>
            <a:r>
              <a:t/>
            </a:r>
            <a:endParaRPr b="1" sz="1800">
              <a:solidFill>
                <a:srgbClr val="595959"/>
              </a:solidFill>
            </a:endParaRPr>
          </a:p>
          <a:p>
            <a:pPr indent="0" lvl="0" marL="0" rtl="0" algn="ctr">
              <a:lnSpc>
                <a:spcPct val="115000"/>
              </a:lnSpc>
              <a:spcBef>
                <a:spcPts val="1200"/>
              </a:spcBef>
              <a:spcAft>
                <a:spcPts val="0"/>
              </a:spcAft>
              <a:buClr>
                <a:schemeClr val="dk1"/>
              </a:buClr>
              <a:buSzPts val="1100"/>
              <a:buFont typeface="Arial"/>
              <a:buNone/>
            </a:pPr>
            <a:r>
              <a:rPr b="1" lang="en-GB" sz="1800">
                <a:solidFill>
                  <a:srgbClr val="595959"/>
                </a:solidFill>
              </a:rPr>
              <a:t>ADHD</a:t>
            </a:r>
            <a:endParaRPr b="1" sz="1800">
              <a:solidFill>
                <a:srgbClr val="595959"/>
              </a:solidFill>
            </a:endParaRPr>
          </a:p>
          <a:p>
            <a:pPr indent="0" lvl="0" marL="0" rtl="0" algn="ctr">
              <a:lnSpc>
                <a:spcPct val="115000"/>
              </a:lnSpc>
              <a:spcBef>
                <a:spcPts val="1200"/>
              </a:spcBef>
              <a:spcAft>
                <a:spcPts val="0"/>
              </a:spcAft>
              <a:buClr>
                <a:schemeClr val="dk1"/>
              </a:buClr>
              <a:buSzPts val="1100"/>
              <a:buFont typeface="Arial"/>
              <a:buNone/>
            </a:pPr>
            <a:r>
              <a:rPr b="1" lang="en-GB" sz="1800">
                <a:solidFill>
                  <a:srgbClr val="595959"/>
                </a:solidFill>
              </a:rPr>
              <a:t>Autism</a:t>
            </a:r>
            <a:endParaRPr b="1" sz="1800">
              <a:solidFill>
                <a:srgbClr val="595959"/>
              </a:solidFill>
            </a:endParaRPr>
          </a:p>
          <a:p>
            <a:pPr indent="0" lvl="0" marL="0" rtl="0" algn="ctr">
              <a:lnSpc>
                <a:spcPct val="115000"/>
              </a:lnSpc>
              <a:spcBef>
                <a:spcPts val="1200"/>
              </a:spcBef>
              <a:spcAft>
                <a:spcPts val="0"/>
              </a:spcAft>
              <a:buClr>
                <a:schemeClr val="dk1"/>
              </a:buClr>
              <a:buSzPts val="1100"/>
              <a:buFont typeface="Arial"/>
              <a:buNone/>
            </a:pPr>
            <a:r>
              <a:rPr b="1" lang="en-GB" sz="1800">
                <a:solidFill>
                  <a:srgbClr val="595959"/>
                </a:solidFill>
              </a:rPr>
              <a:t>Alexithymia</a:t>
            </a:r>
            <a:endParaRPr b="1" sz="1800">
              <a:solidFill>
                <a:srgbClr val="595959"/>
              </a:solidFill>
            </a:endParaRPr>
          </a:p>
          <a:p>
            <a:pPr indent="0" lvl="0" marL="0" rtl="0" algn="ctr">
              <a:lnSpc>
                <a:spcPct val="115000"/>
              </a:lnSpc>
              <a:spcBef>
                <a:spcPts val="1200"/>
              </a:spcBef>
              <a:spcAft>
                <a:spcPts val="0"/>
              </a:spcAft>
              <a:buClr>
                <a:schemeClr val="dk1"/>
              </a:buClr>
              <a:buSzPts val="1100"/>
              <a:buFont typeface="Arial"/>
              <a:buNone/>
            </a:pPr>
            <a:r>
              <a:rPr b="1" lang="en-GB" sz="1800">
                <a:solidFill>
                  <a:srgbClr val="595959"/>
                </a:solidFill>
              </a:rPr>
              <a:t>Dyslexia</a:t>
            </a:r>
            <a:endParaRPr b="1" sz="1800">
              <a:solidFill>
                <a:srgbClr val="595959"/>
              </a:solidFill>
            </a:endParaRPr>
          </a:p>
          <a:p>
            <a:pPr indent="0" lvl="0" marL="0" rtl="0" algn="ctr">
              <a:lnSpc>
                <a:spcPct val="115000"/>
              </a:lnSpc>
              <a:spcBef>
                <a:spcPts val="1200"/>
              </a:spcBef>
              <a:spcAft>
                <a:spcPts val="0"/>
              </a:spcAft>
              <a:buClr>
                <a:schemeClr val="dk1"/>
              </a:buClr>
              <a:buSzPts val="1100"/>
              <a:buFont typeface="Arial"/>
              <a:buNone/>
            </a:pPr>
            <a:r>
              <a:rPr b="1" lang="en-GB" sz="1800">
                <a:solidFill>
                  <a:srgbClr val="595959"/>
                </a:solidFill>
              </a:rPr>
              <a:t>Dyscalculia</a:t>
            </a:r>
            <a:endParaRPr b="1" sz="1800">
              <a:solidFill>
                <a:srgbClr val="595959"/>
              </a:solidFill>
            </a:endParaRPr>
          </a:p>
          <a:p>
            <a:pPr indent="0" lvl="0" marL="0" rtl="0" algn="ctr">
              <a:lnSpc>
                <a:spcPct val="115000"/>
              </a:lnSpc>
              <a:spcBef>
                <a:spcPts val="1200"/>
              </a:spcBef>
              <a:spcAft>
                <a:spcPts val="0"/>
              </a:spcAft>
              <a:buClr>
                <a:schemeClr val="dk1"/>
              </a:buClr>
              <a:buSzPts val="1100"/>
              <a:buFont typeface="Arial"/>
              <a:buNone/>
            </a:pPr>
            <a:r>
              <a:rPr b="1" lang="en-GB" sz="1800">
                <a:solidFill>
                  <a:srgbClr val="595959"/>
                </a:solidFill>
              </a:rPr>
              <a:t>Dyspraxia</a:t>
            </a:r>
            <a:endParaRPr b="1" sz="1800">
              <a:solidFill>
                <a:srgbClr val="595959"/>
              </a:solidFill>
            </a:endParaRPr>
          </a:p>
          <a:p>
            <a:pPr indent="0" lvl="0" marL="0" rtl="0" algn="ctr">
              <a:lnSpc>
                <a:spcPct val="115000"/>
              </a:lnSpc>
              <a:spcBef>
                <a:spcPts val="1200"/>
              </a:spcBef>
              <a:spcAft>
                <a:spcPts val="1200"/>
              </a:spcAft>
              <a:buClr>
                <a:schemeClr val="dk1"/>
              </a:buClr>
              <a:buSzPts val="1100"/>
              <a:buFont typeface="Arial"/>
              <a:buNone/>
            </a:pPr>
            <a:r>
              <a:rPr b="1" lang="en-GB" sz="1800">
                <a:solidFill>
                  <a:srgbClr val="595959"/>
                </a:solidFill>
              </a:rPr>
              <a:t>DCD</a:t>
            </a:r>
            <a:endParaRPr b="1" sz="1800">
              <a:solidFill>
                <a:srgbClr val="595959"/>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2981f0fe66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2981f0fe66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2981f0fe66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2981f0fe66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b923742e5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b923742e5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2b923742e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2b923742e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2b8bf6ac4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2b8bf6ac4b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2b8bf6ac4b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2b8bf6ac4b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293b193f9e6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293b193f9e6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293b193f9e6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293b193f9e6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28c67eb7a4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28c67eb7a4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28c67eb7a4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28c67eb7a4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2b923742e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2b923742e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8c67eb7a4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8c67eb7a4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2922073675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2922073675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28c67eb7a4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28c67eb7a4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28c67eb7a4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28c67eb7a4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28c67eb7a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28c67eb7a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rgbClr val="1E1E1E"/>
              </a:buClr>
              <a:buSzPts val="1200"/>
              <a:buFont typeface="Times New Roman"/>
              <a:buChar char="●"/>
            </a:pPr>
            <a:r>
              <a:rPr lang="en-GB" sz="1200">
                <a:solidFill>
                  <a:srgbClr val="1E1E1E"/>
                </a:solidFill>
                <a:latin typeface="Times New Roman"/>
                <a:ea typeface="Times New Roman"/>
                <a:cs typeface="Times New Roman"/>
                <a:sym typeface="Times New Roman"/>
              </a:rPr>
              <a:t>Offer small adjustments to an employee's workspace to accommodate any sensory needs, such as</a:t>
            </a:r>
            <a:endParaRPr sz="1200">
              <a:solidFill>
                <a:srgbClr val="1E1E1E"/>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1E1E1E"/>
              </a:buClr>
              <a:buSzPts val="1200"/>
              <a:buFont typeface="Times New Roman"/>
              <a:buChar char="○"/>
            </a:pPr>
            <a:r>
              <a:rPr lang="en-GB" sz="1200">
                <a:solidFill>
                  <a:srgbClr val="1E1E1E"/>
                </a:solidFill>
                <a:latin typeface="Times New Roman"/>
                <a:ea typeface="Times New Roman"/>
                <a:cs typeface="Times New Roman"/>
                <a:sym typeface="Times New Roman"/>
              </a:rPr>
              <a:t>Sound sensitivity: Offer a quiet break space, communicate expected loud noises (like fire drills), offer noise-cancelling headphones.</a:t>
            </a:r>
            <a:endParaRPr sz="1200">
              <a:solidFill>
                <a:srgbClr val="1E1E1E"/>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1E1E1E"/>
              </a:buClr>
              <a:buSzPts val="1200"/>
              <a:buFont typeface="Times New Roman"/>
              <a:buChar char="○"/>
            </a:pPr>
            <a:r>
              <a:rPr lang="en-GB" sz="1200">
                <a:solidFill>
                  <a:srgbClr val="1E1E1E"/>
                </a:solidFill>
                <a:latin typeface="Times New Roman"/>
                <a:ea typeface="Times New Roman"/>
                <a:cs typeface="Times New Roman"/>
                <a:sym typeface="Times New Roman"/>
              </a:rPr>
              <a:t>Tactile: Allow modifications to the usual work uniform.</a:t>
            </a:r>
            <a:endParaRPr sz="1200">
              <a:solidFill>
                <a:srgbClr val="1E1E1E"/>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1E1E1E"/>
              </a:buClr>
              <a:buSzPts val="1200"/>
              <a:buFont typeface="Times New Roman"/>
              <a:buChar char="○"/>
            </a:pPr>
            <a:r>
              <a:rPr lang="en-GB" sz="1200">
                <a:solidFill>
                  <a:srgbClr val="1E1E1E"/>
                </a:solidFill>
                <a:latin typeface="Times New Roman"/>
                <a:ea typeface="Times New Roman"/>
                <a:cs typeface="Times New Roman"/>
                <a:sym typeface="Times New Roman"/>
              </a:rPr>
              <a:t>Movements: Allow the use of fidget toys, allow extra movement breaks, offer flexible seating.</a:t>
            </a:r>
            <a:endParaRPr sz="1200">
              <a:solidFill>
                <a:srgbClr val="1E1E1E"/>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1E1E1E"/>
              </a:buClr>
              <a:buSzPts val="1200"/>
              <a:buFont typeface="Times New Roman"/>
              <a:buChar char="●"/>
            </a:pPr>
            <a:r>
              <a:rPr lang="en-GB" sz="1200">
                <a:solidFill>
                  <a:srgbClr val="1E1E1E"/>
                </a:solidFill>
                <a:latin typeface="Times New Roman"/>
                <a:ea typeface="Times New Roman"/>
                <a:cs typeface="Times New Roman"/>
                <a:sym typeface="Times New Roman"/>
              </a:rPr>
              <a:t>Use a clear communication style:</a:t>
            </a:r>
            <a:endParaRPr sz="1200">
              <a:solidFill>
                <a:srgbClr val="1E1E1E"/>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1E1E1E"/>
              </a:buClr>
              <a:buSzPts val="1200"/>
              <a:buFont typeface="Times New Roman"/>
              <a:buChar char="○"/>
            </a:pPr>
            <a:r>
              <a:rPr lang="en-GB" sz="1200">
                <a:solidFill>
                  <a:srgbClr val="1E1E1E"/>
                </a:solidFill>
                <a:latin typeface="Times New Roman"/>
                <a:ea typeface="Times New Roman"/>
                <a:cs typeface="Times New Roman"/>
                <a:sym typeface="Times New Roman"/>
              </a:rPr>
              <a:t>Avoid sarcasm, euphemisms, and implied messages.</a:t>
            </a:r>
            <a:endParaRPr sz="1200">
              <a:solidFill>
                <a:srgbClr val="1E1E1E"/>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rgbClr val="1E1E1E"/>
              </a:buClr>
              <a:buSzPts val="1200"/>
              <a:buFont typeface="Times New Roman"/>
              <a:buChar char="○"/>
            </a:pPr>
            <a:r>
              <a:rPr lang="en-GB" sz="1200">
                <a:solidFill>
                  <a:srgbClr val="1E1E1E"/>
                </a:solidFill>
                <a:latin typeface="Times New Roman"/>
                <a:ea typeface="Times New Roman"/>
                <a:cs typeface="Times New Roman"/>
                <a:sym typeface="Times New Roman"/>
              </a:rPr>
              <a:t>Provide concise verbal and written instructions for tasks, and break tasks down into small steps.</a:t>
            </a:r>
            <a:endParaRPr sz="1200">
              <a:solidFill>
                <a:srgbClr val="1E1E1E"/>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1E1E1E"/>
              </a:buClr>
              <a:buSzPts val="1200"/>
              <a:buFont typeface="Times New Roman"/>
              <a:buChar char="●"/>
            </a:pPr>
            <a:r>
              <a:rPr lang="en-GB" sz="1200">
                <a:solidFill>
                  <a:srgbClr val="1E1E1E"/>
                </a:solidFill>
                <a:latin typeface="Times New Roman"/>
                <a:ea typeface="Times New Roman"/>
                <a:cs typeface="Times New Roman"/>
                <a:sym typeface="Times New Roman"/>
              </a:rPr>
              <a:t>Inform people about workplace/social etiquette, and don't assume someone is deliberately breaking the rules or being rude.</a:t>
            </a:r>
            <a:endParaRPr sz="1200">
              <a:solidFill>
                <a:srgbClr val="1E1E1E"/>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1E1E1E"/>
              </a:buClr>
              <a:buSzPts val="1200"/>
              <a:buFont typeface="Times New Roman"/>
              <a:buChar char="●"/>
            </a:pPr>
            <a:r>
              <a:rPr lang="en-GB" sz="1200">
                <a:solidFill>
                  <a:srgbClr val="1E1E1E"/>
                </a:solidFill>
                <a:latin typeface="Times New Roman"/>
                <a:ea typeface="Times New Roman"/>
                <a:cs typeface="Times New Roman"/>
                <a:sym typeface="Times New Roman"/>
              </a:rPr>
              <a:t>Try to give advance notice if plans are changing, and provide a reason for the change.</a:t>
            </a:r>
            <a:endParaRPr sz="1200">
              <a:solidFill>
                <a:srgbClr val="1E1E1E"/>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1E1E1E"/>
              </a:buClr>
              <a:buSzPts val="1200"/>
              <a:buFont typeface="Times New Roman"/>
              <a:buChar char="●"/>
            </a:pPr>
            <a:r>
              <a:rPr lang="en-GB" sz="1200">
                <a:solidFill>
                  <a:srgbClr val="1E1E1E"/>
                </a:solidFill>
                <a:latin typeface="Times New Roman"/>
                <a:ea typeface="Times New Roman"/>
                <a:cs typeface="Times New Roman"/>
                <a:sym typeface="Times New Roman"/>
              </a:rPr>
              <a:t>Don't make assumptions — ask a person's individual preferences, needs, and goals.</a:t>
            </a:r>
            <a:endParaRPr sz="1200">
              <a:solidFill>
                <a:srgbClr val="1E1E1E"/>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1E1E1E"/>
              </a:buClr>
              <a:buSzPts val="1200"/>
              <a:buFont typeface="Times New Roman"/>
              <a:buChar char="●"/>
            </a:pPr>
            <a:r>
              <a:rPr lang="en-GB" sz="1200">
                <a:solidFill>
                  <a:srgbClr val="1E1E1E"/>
                </a:solidFill>
                <a:latin typeface="Times New Roman"/>
                <a:ea typeface="Times New Roman"/>
                <a:cs typeface="Times New Roman"/>
                <a:sym typeface="Times New Roman"/>
              </a:rPr>
              <a:t>Be kind, be patient.</a:t>
            </a:r>
            <a:endParaRPr sz="1200">
              <a:solidFill>
                <a:srgbClr val="1E1E1E"/>
              </a:solidFill>
              <a:latin typeface="Times New Roman"/>
              <a:ea typeface="Times New Roman"/>
              <a:cs typeface="Times New Roman"/>
              <a:sym typeface="Times New Roman"/>
            </a:endParaRPr>
          </a:p>
          <a:p>
            <a:pPr indent="0" lvl="0" marL="0" rtl="0" algn="l">
              <a:lnSpc>
                <a:spcPct val="115000"/>
              </a:lnSpc>
              <a:spcBef>
                <a:spcPts val="2100"/>
              </a:spcBef>
              <a:spcAft>
                <a:spcPts val="0"/>
              </a:spcAft>
              <a:buNone/>
            </a:pPr>
            <a:r>
              <a:t/>
            </a:r>
            <a:endParaRPr sz="1200">
              <a:solidFill>
                <a:srgbClr val="1E1E1E"/>
              </a:solidFill>
              <a:latin typeface="Times New Roman"/>
              <a:ea typeface="Times New Roman"/>
              <a:cs typeface="Times New Roman"/>
              <a:sym typeface="Times New Roman"/>
            </a:endParaRPr>
          </a:p>
          <a:p>
            <a:pPr indent="0" lvl="0" marL="0" rtl="0" algn="l">
              <a:lnSpc>
                <a:spcPct val="115000"/>
              </a:lnSpc>
              <a:spcBef>
                <a:spcPts val="2100"/>
              </a:spcBef>
              <a:spcAft>
                <a:spcPts val="0"/>
              </a:spcAft>
              <a:buNone/>
            </a:pPr>
            <a:r>
              <a:rPr lang="en-GB" sz="1200">
                <a:solidFill>
                  <a:srgbClr val="1E1E1E"/>
                </a:solidFill>
                <a:latin typeface="Times New Roman"/>
                <a:ea typeface="Times New Roman"/>
                <a:cs typeface="Times New Roman"/>
                <a:sym typeface="Times New Roman"/>
              </a:rPr>
              <a:t>https://www.health.harvard.edu/blog/what-is-neurodiversity-202111232645</a:t>
            </a:r>
            <a:endParaRPr sz="1200">
              <a:solidFill>
                <a:srgbClr val="1E1E1E"/>
              </a:solidFill>
              <a:latin typeface="Times New Roman"/>
              <a:ea typeface="Times New Roman"/>
              <a:cs typeface="Times New Roman"/>
              <a:sym typeface="Times New Roman"/>
            </a:endParaRPr>
          </a:p>
          <a:p>
            <a:pPr indent="0" lvl="0" marL="0" rtl="0" algn="l">
              <a:spcBef>
                <a:spcPts val="210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28c67eb7a4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28c67eb7a4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8c67eb7a4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8c67eb7a4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800">
                <a:solidFill>
                  <a:srgbClr val="595959"/>
                </a:solidFill>
              </a:rPr>
              <a:t>Consideration if you are communicating </a:t>
            </a:r>
            <a:r>
              <a:rPr lang="en-GB" sz="1800">
                <a:solidFill>
                  <a:srgbClr val="595959"/>
                </a:solidFill>
              </a:rPr>
              <a:t>ambiguously</a:t>
            </a:r>
            <a:r>
              <a:rPr lang="en-GB" sz="1800">
                <a:solidFill>
                  <a:srgbClr val="595959"/>
                </a:solidFill>
              </a:rPr>
              <a:t> with another person</a:t>
            </a:r>
            <a:endParaRPr sz="1800">
              <a:solidFill>
                <a:srgbClr val="595959"/>
              </a:solidFill>
            </a:endParaRPr>
          </a:p>
          <a:p>
            <a:pPr indent="0" lvl="0" marL="0" rtl="0" algn="l">
              <a:lnSpc>
                <a:spcPct val="150000"/>
              </a:lnSpc>
              <a:spcBef>
                <a:spcPts val="1200"/>
              </a:spcBef>
              <a:spcAft>
                <a:spcPts val="0"/>
              </a:spcAft>
              <a:buClr>
                <a:schemeClr val="dk1"/>
              </a:buClr>
              <a:buSzPts val="1100"/>
              <a:buFont typeface="Arial"/>
              <a:buNone/>
            </a:pPr>
            <a:r>
              <a:rPr lang="en-GB" sz="1800">
                <a:solidFill>
                  <a:srgbClr val="595959"/>
                </a:solidFill>
              </a:rPr>
              <a:t>Consideration if your chosen </a:t>
            </a:r>
            <a:r>
              <a:rPr lang="en-GB" sz="1800">
                <a:solidFill>
                  <a:srgbClr val="595959"/>
                </a:solidFill>
              </a:rPr>
              <a:t>method of communication is preferred by the other person</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28c67eb7a4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28c67eb7a4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28c67eb7a4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28c67eb7a4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2b4206b4d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2b4206b4d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b923742e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2b923742e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Cite examples, sheldon cooper rainmap</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28c67eb7a4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28c67eb7a4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2922073675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2922073675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293b193f9e6_0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293b193f9e6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28c67eb7a4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28c67eb7a4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28c67eb7a4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28c67eb7a4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8c67eb7a4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28c67eb7a4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2b923742e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2b923742e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2b8bf6ac4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2b8bf6ac4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Shy and sensitive labels, forgotten to pee, unable to multi-task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Blunt</a:t>
            </a:r>
            <a:endParaRPr/>
          </a:p>
          <a:p>
            <a:pPr indent="0" lvl="0" marL="0" rtl="0" algn="l">
              <a:spcBef>
                <a:spcPts val="0"/>
              </a:spcBef>
              <a:spcAft>
                <a:spcPts val="0"/>
              </a:spcAft>
              <a:buClr>
                <a:schemeClr val="dk1"/>
              </a:buClr>
              <a:buSzPts val="1100"/>
              <a:buFont typeface="Arial"/>
              <a:buNone/>
            </a:pPr>
            <a:r>
              <a:rPr lang="en-GB"/>
              <a:t>Inappropriate</a:t>
            </a:r>
            <a:endParaRPr/>
          </a:p>
          <a:p>
            <a:pPr indent="0" lvl="0" marL="0" rtl="0" algn="l">
              <a:spcBef>
                <a:spcPts val="0"/>
              </a:spcBef>
              <a:spcAft>
                <a:spcPts val="0"/>
              </a:spcAft>
              <a:buClr>
                <a:schemeClr val="dk1"/>
              </a:buClr>
              <a:buSzPts val="1100"/>
              <a:buFont typeface="Arial"/>
              <a:buNone/>
            </a:pPr>
            <a:r>
              <a:rPr lang="en-GB"/>
              <a:t>Eye Contact</a:t>
            </a:r>
            <a:endParaRPr/>
          </a:p>
          <a:p>
            <a:pPr indent="0" lvl="0" marL="0" rtl="0" algn="l">
              <a:spcBef>
                <a:spcPts val="0"/>
              </a:spcBef>
              <a:spcAft>
                <a:spcPts val="0"/>
              </a:spcAft>
              <a:buClr>
                <a:schemeClr val="dk1"/>
              </a:buClr>
              <a:buSzPts val="1100"/>
              <a:buFont typeface="Arial"/>
              <a:buNone/>
            </a:pPr>
            <a:r>
              <a:rPr lang="en-GB"/>
              <a:t>Special Interests</a:t>
            </a:r>
            <a:endParaRPr/>
          </a:p>
          <a:p>
            <a:pPr indent="0" lvl="0" marL="0" rtl="0" algn="l">
              <a:spcBef>
                <a:spcPts val="0"/>
              </a:spcBef>
              <a:spcAft>
                <a:spcPts val="0"/>
              </a:spcAft>
              <a:buClr>
                <a:schemeClr val="dk1"/>
              </a:buClr>
              <a:buSzPts val="1100"/>
              <a:buFont typeface="Arial"/>
              <a:buNone/>
            </a:pPr>
            <a:r>
              <a:rPr lang="en-GB"/>
              <a:t>Hyperfixations</a:t>
            </a:r>
            <a:endParaRPr/>
          </a:p>
          <a:p>
            <a:pPr indent="0" lvl="0" marL="0" rtl="0" algn="l">
              <a:spcBef>
                <a:spcPts val="0"/>
              </a:spcBef>
              <a:spcAft>
                <a:spcPts val="0"/>
              </a:spcAft>
              <a:buClr>
                <a:schemeClr val="dk1"/>
              </a:buClr>
              <a:buSzPts val="1100"/>
              <a:buFont typeface="Arial"/>
              <a:buNone/>
            </a:pPr>
            <a:r>
              <a:rPr lang="en-GB"/>
              <a:t>Time Alone</a:t>
            </a:r>
            <a:endParaRPr/>
          </a:p>
          <a:p>
            <a:pPr indent="0" lvl="0" marL="0" rtl="0" algn="l">
              <a:spcBef>
                <a:spcPts val="0"/>
              </a:spcBef>
              <a:spcAft>
                <a:spcPts val="0"/>
              </a:spcAft>
              <a:buClr>
                <a:schemeClr val="dk1"/>
              </a:buClr>
              <a:buSzPts val="1100"/>
              <a:buFont typeface="Arial"/>
              <a:buNone/>
            </a:pPr>
            <a:r>
              <a:rPr lang="en-GB"/>
              <a:t>Procrastination</a:t>
            </a:r>
            <a:endParaRPr/>
          </a:p>
          <a:p>
            <a:pPr indent="0" lvl="0" marL="0" rtl="0" algn="l">
              <a:spcBef>
                <a:spcPts val="0"/>
              </a:spcBef>
              <a:spcAft>
                <a:spcPts val="0"/>
              </a:spcAft>
              <a:buClr>
                <a:schemeClr val="dk1"/>
              </a:buClr>
              <a:buSzPts val="1100"/>
              <a:buFont typeface="Arial"/>
              <a:buNone/>
            </a:pPr>
            <a:r>
              <a:rPr lang="en-GB"/>
              <a:t>Dwelling</a:t>
            </a:r>
            <a:endParaRPr/>
          </a:p>
          <a:p>
            <a:pPr indent="0" lvl="0" marL="0" rtl="0" algn="l">
              <a:spcBef>
                <a:spcPts val="0"/>
              </a:spcBef>
              <a:spcAft>
                <a:spcPts val="0"/>
              </a:spcAft>
              <a:buClr>
                <a:schemeClr val="dk1"/>
              </a:buClr>
              <a:buSzPts val="1100"/>
              <a:buFont typeface="Arial"/>
              <a:buNone/>
            </a:pPr>
            <a:r>
              <a:rPr lang="en-GB"/>
              <a:t>Routine</a:t>
            </a:r>
            <a:endParaRPr/>
          </a:p>
          <a:p>
            <a:pPr indent="0" lvl="0" marL="0" rtl="0" algn="l">
              <a:spcBef>
                <a:spcPts val="0"/>
              </a:spcBef>
              <a:spcAft>
                <a:spcPts val="0"/>
              </a:spcAft>
              <a:buClr>
                <a:schemeClr val="dk1"/>
              </a:buClr>
              <a:buSzPts val="1100"/>
              <a:buFont typeface="Arial"/>
              <a:buNone/>
            </a:pPr>
            <a:r>
              <a:rPr lang="en-GB"/>
              <a:t>Structure</a:t>
            </a:r>
            <a:endParaRPr/>
          </a:p>
          <a:p>
            <a:pPr indent="0" lvl="0" marL="0" rtl="0" algn="l">
              <a:spcBef>
                <a:spcPts val="0"/>
              </a:spcBef>
              <a:spcAft>
                <a:spcPts val="0"/>
              </a:spcAft>
              <a:buClr>
                <a:schemeClr val="dk1"/>
              </a:buClr>
              <a:buSzPts val="1100"/>
              <a:buFont typeface="Arial"/>
              <a:buNone/>
            </a:pPr>
            <a:r>
              <a:rPr lang="en-GB"/>
              <a:t>Masking</a:t>
            </a:r>
            <a:endParaRPr/>
          </a:p>
          <a:p>
            <a:pPr indent="0" lvl="0" marL="0" rtl="0" algn="l">
              <a:spcBef>
                <a:spcPts val="0"/>
              </a:spcBef>
              <a:spcAft>
                <a:spcPts val="0"/>
              </a:spcAft>
              <a:buClr>
                <a:schemeClr val="dk1"/>
              </a:buClr>
              <a:buSzPts val="1100"/>
              <a:buFont typeface="Arial"/>
              <a:buNone/>
            </a:pPr>
            <a:r>
              <a:rPr lang="en-GB"/>
              <a:t>Fawning</a:t>
            </a:r>
            <a:endParaRPr/>
          </a:p>
          <a:p>
            <a:pPr indent="0" lvl="0" marL="0" rtl="0" algn="l">
              <a:spcBef>
                <a:spcPts val="0"/>
              </a:spcBef>
              <a:spcAft>
                <a:spcPts val="0"/>
              </a:spcAft>
              <a:buClr>
                <a:schemeClr val="dk1"/>
              </a:buClr>
              <a:buSzPts val="1100"/>
              <a:buFont typeface="Arial"/>
              <a:buNone/>
            </a:pPr>
            <a:r>
              <a:rPr lang="en-GB"/>
              <a:t>People Pleasing</a:t>
            </a:r>
            <a:endParaRPr/>
          </a:p>
          <a:p>
            <a:pPr indent="0" lvl="0" marL="0" rtl="0" algn="l">
              <a:spcBef>
                <a:spcPts val="0"/>
              </a:spcBef>
              <a:spcAft>
                <a:spcPts val="0"/>
              </a:spcAft>
              <a:buClr>
                <a:schemeClr val="dk1"/>
              </a:buClr>
              <a:buSzPts val="1100"/>
              <a:buFont typeface="Arial"/>
              <a:buNone/>
            </a:pPr>
            <a:r>
              <a:rPr lang="en-GB"/>
              <a:t>Noise</a:t>
            </a:r>
            <a:endParaRPr/>
          </a:p>
          <a:p>
            <a:pPr indent="0" lvl="0" marL="0" rtl="0" algn="l">
              <a:spcBef>
                <a:spcPts val="0"/>
              </a:spcBef>
              <a:spcAft>
                <a:spcPts val="0"/>
              </a:spcAft>
              <a:buClr>
                <a:schemeClr val="dk1"/>
              </a:buClr>
              <a:buSzPts val="1100"/>
              <a:buFont typeface="Arial"/>
              <a:buNone/>
            </a:pPr>
            <a:r>
              <a:rPr lang="en-GB"/>
              <a:t>Exhaustion</a:t>
            </a:r>
            <a:endParaRPr/>
          </a:p>
          <a:p>
            <a:pPr indent="0" lvl="0" marL="0" rtl="0" algn="l">
              <a:spcBef>
                <a:spcPts val="0"/>
              </a:spcBef>
              <a:spcAft>
                <a:spcPts val="0"/>
              </a:spcAft>
              <a:buClr>
                <a:schemeClr val="dk1"/>
              </a:buClr>
              <a:buSzPts val="1100"/>
              <a:buFont typeface="Arial"/>
              <a:buNone/>
            </a:pPr>
            <a:r>
              <a:rPr lang="en-GB"/>
              <a:t>Burnout</a:t>
            </a:r>
            <a:endParaRPr/>
          </a:p>
          <a:p>
            <a:pPr indent="0" lvl="0" marL="0" rtl="0" algn="l">
              <a:spcBef>
                <a:spcPts val="0"/>
              </a:spcBef>
              <a:spcAft>
                <a:spcPts val="0"/>
              </a:spcAft>
              <a:buClr>
                <a:schemeClr val="dk1"/>
              </a:buClr>
              <a:buSzPts val="1100"/>
              <a:buFont typeface="Arial"/>
              <a:buNone/>
            </a:pPr>
            <a:r>
              <a:rPr lang="en-GB"/>
              <a:t>Noise</a:t>
            </a:r>
            <a:endParaRPr/>
          </a:p>
          <a:p>
            <a:pPr indent="0" lvl="0" marL="0" rtl="0" algn="l">
              <a:spcBef>
                <a:spcPts val="0"/>
              </a:spcBef>
              <a:spcAft>
                <a:spcPts val="0"/>
              </a:spcAft>
              <a:buClr>
                <a:schemeClr val="dk1"/>
              </a:buClr>
              <a:buSzPts val="1100"/>
              <a:buFont typeface="Arial"/>
              <a:buNone/>
            </a:pPr>
            <a:r>
              <a:rPr lang="en-GB"/>
              <a:t>Distractions</a:t>
            </a:r>
            <a:endParaRPr/>
          </a:p>
          <a:p>
            <a:pPr indent="0" lvl="0" marL="0" rtl="0" algn="l">
              <a:spcBef>
                <a:spcPts val="0"/>
              </a:spcBef>
              <a:spcAft>
                <a:spcPts val="0"/>
              </a:spcAft>
              <a:buClr>
                <a:schemeClr val="dk1"/>
              </a:buClr>
              <a:buSzPts val="1100"/>
              <a:buFont typeface="Arial"/>
              <a:buNone/>
            </a:pPr>
            <a:r>
              <a:rPr lang="en-GB"/>
              <a:t>Info Dumping</a:t>
            </a:r>
            <a:endParaRPr/>
          </a:p>
          <a:p>
            <a:pPr indent="0" lvl="0" marL="0" rtl="0" algn="l">
              <a:spcBef>
                <a:spcPts val="0"/>
              </a:spcBef>
              <a:spcAft>
                <a:spcPts val="0"/>
              </a:spcAft>
              <a:buNone/>
            </a:pPr>
            <a:r>
              <a:rPr lang="en-GB"/>
              <a:t>Misunderstandings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https://wordcloud.app/edit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GB" sz="1800">
                <a:solidFill>
                  <a:srgbClr val="595959"/>
                </a:solidFill>
              </a:rPr>
              <a:t>Being blunt</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Saying inappropriate things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Not making eye contact</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Hyperfixations and special interests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Time alone</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Difficulties to organise and starting tasks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Dwelling on past awkward events from long ago</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Unable to read fireirieifrfidgidgoddfgdfgdgd tired</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Needing routine and structure</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 MASKING</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Fawning and people pleasing</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Always exhausted</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GB" sz="1800">
                <a:solidFill>
                  <a:srgbClr val="595959"/>
                </a:solidFill>
              </a:rPr>
              <a:t>Not being able to hear things in noisy environments</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GB" sz="1800">
                <a:solidFill>
                  <a:srgbClr val="595959"/>
                </a:solidFill>
              </a:rPr>
              <a:t>Inability to pick out single noises, you can hear everything at once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2b923742e5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2b923742e5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2b923742e5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2b923742e5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Highlight the </a:t>
            </a:r>
            <a:r>
              <a:rPr lang="en-GB"/>
              <a:t>consequences</a:t>
            </a:r>
            <a:r>
              <a:rPr lang="en-GB"/>
              <a:t> of a bad environment — “this then leads to..” i.e. exhaustion burnout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2b923742e5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2b923742e5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 Id="rId3"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g"/><Relationship Id="rId3" Type="http://schemas.openxmlformats.org/officeDocument/2006/relationships/image" Target="../media/image30.jpg"/><Relationship Id="rId4"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7.png"/><Relationship Id="rId4" Type="http://schemas.openxmlformats.org/officeDocument/2006/relationships/image" Target="../media/image3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0.png"/><Relationship Id="rId3" Type="http://schemas.openxmlformats.org/officeDocument/2006/relationships/image" Target="../media/image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 Id="rId3" Type="http://schemas.openxmlformats.org/officeDocument/2006/relationships/image" Target="../media/image7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2.png"/><Relationship Id="rId3" Type="http://schemas.openxmlformats.org/officeDocument/2006/relationships/image" Target="../media/image195.png"/><Relationship Id="rId4" Type="http://schemas.openxmlformats.org/officeDocument/2006/relationships/image" Target="../media/image193.png"/><Relationship Id="rId9" Type="http://schemas.openxmlformats.org/officeDocument/2006/relationships/image" Target="../media/image168.png"/><Relationship Id="rId5" Type="http://schemas.openxmlformats.org/officeDocument/2006/relationships/image" Target="../media/image194.png"/><Relationship Id="rId6" Type="http://schemas.openxmlformats.org/officeDocument/2006/relationships/image" Target="../media/image179.png"/><Relationship Id="rId7" Type="http://schemas.openxmlformats.org/officeDocument/2006/relationships/image" Target="../media/image196.png"/><Relationship Id="rId8" Type="http://schemas.openxmlformats.org/officeDocument/2006/relationships/image" Target="../media/image191.png"/><Relationship Id="rId10" Type="http://schemas.openxmlformats.org/officeDocument/2006/relationships/image" Target="../media/image16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jpg"/><Relationship Id="rId3"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jpg"/><Relationship Id="rId3"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jp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7.jpg"/><Relationship Id="rId3"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9.pn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0.jpg"/><Relationship Id="rId3"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jp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6.jp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2.jp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18.png"/><Relationship Id="rId5"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 Id="rId3"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 Id="rId3" Type="http://schemas.openxmlformats.org/officeDocument/2006/relationships/image" Target="../media/image30.jpg"/><Relationship Id="rId4"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7.png"/><Relationship Id="rId4" Type="http://schemas.openxmlformats.org/officeDocument/2006/relationships/image" Target="../media/image36.png"/></Relationships>
</file>

<file path=ppt/slideLayouts/_rels/slideLayout54.xml.rels><?xml version="1.0" encoding="UTF-8" standalone="yes"?><Relationships xmlns="http://schemas.openxmlformats.org/package/2006/relationships"><Relationship Id="rId20" Type="http://schemas.openxmlformats.org/officeDocument/2006/relationships/image" Target="../media/image62.jpg"/><Relationship Id="rId22" Type="http://schemas.openxmlformats.org/officeDocument/2006/relationships/image" Target="../media/image66.jpg"/><Relationship Id="rId21" Type="http://schemas.openxmlformats.org/officeDocument/2006/relationships/image" Target="../media/image57.jpg"/><Relationship Id="rId24" Type="http://schemas.openxmlformats.org/officeDocument/2006/relationships/image" Target="../media/image64.jpg"/><Relationship Id="rId23" Type="http://schemas.openxmlformats.org/officeDocument/2006/relationships/image" Target="../media/image67.jpg"/><Relationship Id="rId1" Type="http://schemas.openxmlformats.org/officeDocument/2006/relationships/slideMaster" Target="../slideMasters/slideMaster2.xml"/><Relationship Id="rId2" Type="http://schemas.openxmlformats.org/officeDocument/2006/relationships/image" Target="../media/image42.jpg"/><Relationship Id="rId3" Type="http://schemas.openxmlformats.org/officeDocument/2006/relationships/image" Target="../media/image43.jpg"/><Relationship Id="rId4" Type="http://schemas.openxmlformats.org/officeDocument/2006/relationships/image" Target="../media/image44.jpg"/><Relationship Id="rId9" Type="http://schemas.openxmlformats.org/officeDocument/2006/relationships/image" Target="../media/image39.jpg"/><Relationship Id="rId26" Type="http://schemas.openxmlformats.org/officeDocument/2006/relationships/image" Target="../media/image65.jpg"/><Relationship Id="rId25" Type="http://schemas.openxmlformats.org/officeDocument/2006/relationships/image" Target="../media/image72.jpg"/><Relationship Id="rId28" Type="http://schemas.openxmlformats.org/officeDocument/2006/relationships/image" Target="../media/image68.jpg"/><Relationship Id="rId27" Type="http://schemas.openxmlformats.org/officeDocument/2006/relationships/image" Target="../media/image60.jpg"/><Relationship Id="rId5" Type="http://schemas.openxmlformats.org/officeDocument/2006/relationships/image" Target="../media/image48.jpg"/><Relationship Id="rId6" Type="http://schemas.openxmlformats.org/officeDocument/2006/relationships/image" Target="../media/image47.jpg"/><Relationship Id="rId29" Type="http://schemas.openxmlformats.org/officeDocument/2006/relationships/image" Target="../media/image58.jpg"/><Relationship Id="rId7" Type="http://schemas.openxmlformats.org/officeDocument/2006/relationships/image" Target="../media/image45.jpg"/><Relationship Id="rId8" Type="http://schemas.openxmlformats.org/officeDocument/2006/relationships/image" Target="../media/image41.jpg"/><Relationship Id="rId31" Type="http://schemas.openxmlformats.org/officeDocument/2006/relationships/image" Target="../media/image69.jpg"/><Relationship Id="rId30" Type="http://schemas.openxmlformats.org/officeDocument/2006/relationships/image" Target="../media/image59.jpg"/><Relationship Id="rId11" Type="http://schemas.openxmlformats.org/officeDocument/2006/relationships/image" Target="../media/image50.jpg"/><Relationship Id="rId10" Type="http://schemas.openxmlformats.org/officeDocument/2006/relationships/image" Target="../media/image55.jpg"/><Relationship Id="rId13" Type="http://schemas.openxmlformats.org/officeDocument/2006/relationships/image" Target="../media/image52.jpg"/><Relationship Id="rId12" Type="http://schemas.openxmlformats.org/officeDocument/2006/relationships/image" Target="../media/image49.jpg"/><Relationship Id="rId15" Type="http://schemas.openxmlformats.org/officeDocument/2006/relationships/image" Target="../media/image54.jpg"/><Relationship Id="rId14" Type="http://schemas.openxmlformats.org/officeDocument/2006/relationships/image" Target="../media/image53.jpg"/><Relationship Id="rId17" Type="http://schemas.openxmlformats.org/officeDocument/2006/relationships/image" Target="../media/image51.jpg"/><Relationship Id="rId16" Type="http://schemas.openxmlformats.org/officeDocument/2006/relationships/image" Target="../media/image61.jpg"/><Relationship Id="rId19" Type="http://schemas.openxmlformats.org/officeDocument/2006/relationships/image" Target="../media/image56.jpg"/><Relationship Id="rId18" Type="http://schemas.openxmlformats.org/officeDocument/2006/relationships/image" Target="../media/image63.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 Id="rId3" Type="http://schemas.openxmlformats.org/officeDocument/2006/relationships/image" Target="../media/image70.png"/><Relationship Id="rId4" Type="http://schemas.openxmlformats.org/officeDocument/2006/relationships/image" Target="../media/image76.png"/><Relationship Id="rId5" Type="http://schemas.openxmlformats.org/officeDocument/2006/relationships/image" Target="../media/image73.png"/><Relationship Id="rId6" Type="http://schemas.openxmlformats.org/officeDocument/2006/relationships/image" Target="../media/image7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7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70.png"/><Relationship Id="rId4" Type="http://schemas.openxmlformats.org/officeDocument/2006/relationships/image" Target="../media/image90.png"/><Relationship Id="rId5"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0" Type="http://schemas.openxmlformats.org/officeDocument/2006/relationships/image" Target="../media/image94.png"/><Relationship Id="rId22" Type="http://schemas.openxmlformats.org/officeDocument/2006/relationships/image" Target="../media/image105.png"/><Relationship Id="rId21" Type="http://schemas.openxmlformats.org/officeDocument/2006/relationships/image" Target="../media/image95.png"/><Relationship Id="rId24" Type="http://schemas.openxmlformats.org/officeDocument/2006/relationships/image" Target="../media/image126.png"/><Relationship Id="rId23" Type="http://schemas.openxmlformats.org/officeDocument/2006/relationships/image" Target="../media/image97.png"/><Relationship Id="rId1" Type="http://schemas.openxmlformats.org/officeDocument/2006/relationships/slideMaster" Target="../slideMasters/slideMaster2.xml"/><Relationship Id="rId2" Type="http://schemas.openxmlformats.org/officeDocument/2006/relationships/image" Target="../media/image82.png"/><Relationship Id="rId3"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83.png"/><Relationship Id="rId26" Type="http://schemas.openxmlformats.org/officeDocument/2006/relationships/image" Target="../media/image102.png"/><Relationship Id="rId25" Type="http://schemas.openxmlformats.org/officeDocument/2006/relationships/image" Target="../media/image139.png"/><Relationship Id="rId28" Type="http://schemas.openxmlformats.org/officeDocument/2006/relationships/image" Target="../media/image104.png"/><Relationship Id="rId27" Type="http://schemas.openxmlformats.org/officeDocument/2006/relationships/image" Target="../media/image140.png"/><Relationship Id="rId5" Type="http://schemas.openxmlformats.org/officeDocument/2006/relationships/image" Target="../media/image81.png"/><Relationship Id="rId6" Type="http://schemas.openxmlformats.org/officeDocument/2006/relationships/image" Target="../media/image91.png"/><Relationship Id="rId29" Type="http://schemas.openxmlformats.org/officeDocument/2006/relationships/image" Target="../media/image106.png"/><Relationship Id="rId7" Type="http://schemas.openxmlformats.org/officeDocument/2006/relationships/image" Target="../media/image85.png"/><Relationship Id="rId8" Type="http://schemas.openxmlformats.org/officeDocument/2006/relationships/image" Target="../media/image86.png"/><Relationship Id="rId31" Type="http://schemas.openxmlformats.org/officeDocument/2006/relationships/image" Target="../media/image149.png"/><Relationship Id="rId30" Type="http://schemas.openxmlformats.org/officeDocument/2006/relationships/image" Target="../media/image100.png"/><Relationship Id="rId11" Type="http://schemas.openxmlformats.org/officeDocument/2006/relationships/image" Target="../media/image89.png"/><Relationship Id="rId10" Type="http://schemas.openxmlformats.org/officeDocument/2006/relationships/image" Target="../media/image84.png"/><Relationship Id="rId13" Type="http://schemas.openxmlformats.org/officeDocument/2006/relationships/image" Target="../media/image93.png"/><Relationship Id="rId12" Type="http://schemas.openxmlformats.org/officeDocument/2006/relationships/image" Target="../media/image88.png"/><Relationship Id="rId15" Type="http://schemas.openxmlformats.org/officeDocument/2006/relationships/image" Target="../media/image98.png"/><Relationship Id="rId14" Type="http://schemas.openxmlformats.org/officeDocument/2006/relationships/image" Target="../media/image87.png"/><Relationship Id="rId17" Type="http://schemas.openxmlformats.org/officeDocument/2006/relationships/image" Target="../media/image96.png"/><Relationship Id="rId16" Type="http://schemas.openxmlformats.org/officeDocument/2006/relationships/image" Target="../media/image92.png"/><Relationship Id="rId19" Type="http://schemas.openxmlformats.org/officeDocument/2006/relationships/image" Target="../media/image101.png"/><Relationship Id="rId18" Type="http://schemas.openxmlformats.org/officeDocument/2006/relationships/image" Target="../media/image9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31.png"/><Relationship Id="rId4" Type="http://schemas.openxmlformats.org/officeDocument/2006/relationships/image" Target="../media/image107.png"/><Relationship Id="rId9" Type="http://schemas.openxmlformats.org/officeDocument/2006/relationships/image" Target="../media/image138.png"/><Relationship Id="rId5" Type="http://schemas.openxmlformats.org/officeDocument/2006/relationships/image" Target="../media/image103.png"/><Relationship Id="rId6" Type="http://schemas.openxmlformats.org/officeDocument/2006/relationships/image" Target="../media/image112.png"/><Relationship Id="rId7" Type="http://schemas.openxmlformats.org/officeDocument/2006/relationships/image" Target="../media/image108.png"/><Relationship Id="rId8" Type="http://schemas.openxmlformats.org/officeDocument/2006/relationships/image" Target="../media/image111.png"/><Relationship Id="rId11" Type="http://schemas.openxmlformats.org/officeDocument/2006/relationships/image" Target="../media/image20.png"/><Relationship Id="rId10" Type="http://schemas.openxmlformats.org/officeDocument/2006/relationships/image" Target="../media/image12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jp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jp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jp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 Id="rId3"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jp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 Id="rId3"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jp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jp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jp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jp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4.jp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jp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jp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jp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jp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 Id="rId3" Type="http://schemas.openxmlformats.org/officeDocument/2006/relationships/image" Target="../media/image22.jp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14_1_1">
    <p:spTree>
      <p:nvGrpSpPr>
        <p:cNvPr id="1235" name="Shape 1235"/>
        <p:cNvGrpSpPr/>
        <p:nvPr/>
      </p:nvGrpSpPr>
      <p:grpSpPr>
        <a:xfrm>
          <a:off x="0" y="0"/>
          <a:ext cx="0" cy="0"/>
          <a:chOff x="0" y="0"/>
          <a:chExt cx="0" cy="0"/>
        </a:xfrm>
      </p:grpSpPr>
      <p:pic>
        <p:nvPicPr>
          <p:cNvPr id="1236" name="Google Shape;1236;p103"/>
          <p:cNvPicPr preferRelativeResize="0"/>
          <p:nvPr/>
        </p:nvPicPr>
        <p:blipFill rotWithShape="1">
          <a:blip r:embed="rId2">
            <a:alphaModFix/>
          </a:blip>
          <a:srcRect b="15647" l="0" r="0" t="0"/>
          <a:stretch/>
        </p:blipFill>
        <p:spPr>
          <a:xfrm>
            <a:off x="0" y="0"/>
            <a:ext cx="9143998" cy="5143500"/>
          </a:xfrm>
          <a:prstGeom prst="rect">
            <a:avLst/>
          </a:prstGeom>
          <a:noFill/>
          <a:ln>
            <a:noFill/>
          </a:ln>
        </p:spPr>
      </p:pic>
      <p:sp>
        <p:nvSpPr>
          <p:cNvPr id="1237" name="Google Shape;1237;p103"/>
          <p:cNvSpPr txBox="1"/>
          <p:nvPr>
            <p:ph type="title"/>
          </p:nvPr>
        </p:nvSpPr>
        <p:spPr>
          <a:xfrm>
            <a:off x="364300" y="7060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1238" name="Google Shape;1238;p103"/>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239" name="Google Shape;1239;p10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240" name="Google Shape;1240;p103"/>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p:cSld name="CUSTOM_3_1_1_1_1_2_1_2_1">
    <p:bg>
      <p:bgPr>
        <a:solidFill>
          <a:srgbClr val="2897FF"/>
        </a:solidFill>
      </p:bgPr>
    </p:bg>
    <p:spTree>
      <p:nvGrpSpPr>
        <p:cNvPr id="1241" name="Shape 1241"/>
        <p:cNvGrpSpPr/>
        <p:nvPr/>
      </p:nvGrpSpPr>
      <p:grpSpPr>
        <a:xfrm>
          <a:off x="0" y="0"/>
          <a:ext cx="0" cy="0"/>
          <a:chOff x="0" y="0"/>
          <a:chExt cx="0" cy="0"/>
        </a:xfrm>
      </p:grpSpPr>
      <p:sp>
        <p:nvSpPr>
          <p:cNvPr id="1242" name="Google Shape;1242;p104"/>
          <p:cNvSpPr/>
          <p:nvPr/>
        </p:nvSpPr>
        <p:spPr>
          <a:xfrm>
            <a:off x="0" y="1055425"/>
            <a:ext cx="1483500" cy="30303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04"/>
          <p:cNvSpPr/>
          <p:nvPr/>
        </p:nvSpPr>
        <p:spPr>
          <a:xfrm>
            <a:off x="180300" y="1055575"/>
            <a:ext cx="7677000" cy="3030300"/>
          </a:xfrm>
          <a:prstGeom prst="roundRect">
            <a:avLst>
              <a:gd fmla="val 16667" name="adj"/>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104"/>
          <p:cNvSpPr/>
          <p:nvPr/>
        </p:nvSpPr>
        <p:spPr>
          <a:xfrm>
            <a:off x="0" y="1218175"/>
            <a:ext cx="1441200" cy="392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104"/>
          <p:cNvSpPr/>
          <p:nvPr/>
        </p:nvSpPr>
        <p:spPr>
          <a:xfrm>
            <a:off x="185605" y="1218300"/>
            <a:ext cx="7677000" cy="3925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600" u="none" cap="none" strike="noStrike">
              <a:solidFill>
                <a:srgbClr val="000000"/>
              </a:solidFill>
              <a:latin typeface="Arial"/>
              <a:ea typeface="Arial"/>
              <a:cs typeface="Arial"/>
              <a:sym typeface="Arial"/>
            </a:endParaRPr>
          </a:p>
        </p:txBody>
      </p:sp>
      <p:sp>
        <p:nvSpPr>
          <p:cNvPr id="1246" name="Google Shape;1246;p104"/>
          <p:cNvSpPr txBox="1"/>
          <p:nvPr>
            <p:ph type="title"/>
          </p:nvPr>
        </p:nvSpPr>
        <p:spPr>
          <a:xfrm>
            <a:off x="420950" y="1581175"/>
            <a:ext cx="6653700" cy="2622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2"/>
              </a:buClr>
              <a:buSzPts val="4000"/>
              <a:buFont typeface="Poppins Light"/>
              <a:buNone/>
              <a:defRPr b="0" i="0" sz="4000" u="none" cap="none" strike="noStrike">
                <a:solidFill>
                  <a:schemeClr val="dk2"/>
                </a:solidFill>
                <a:latin typeface="Poppins Light"/>
                <a:ea typeface="Poppins Light"/>
                <a:cs typeface="Poppins Light"/>
                <a:sym typeface="Poppins Light"/>
              </a:defRPr>
            </a:lvl1pPr>
            <a:lvl2pPr lvl="1"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9pPr>
          </a:lstStyle>
          <a:p/>
        </p:txBody>
      </p:sp>
      <p:sp>
        <p:nvSpPr>
          <p:cNvPr id="1247" name="Google Shape;1247;p104"/>
          <p:cNvSpPr txBox="1"/>
          <p:nvPr>
            <p:ph idx="2" type="title"/>
          </p:nvPr>
        </p:nvSpPr>
        <p:spPr>
          <a:xfrm>
            <a:off x="420961" y="501150"/>
            <a:ext cx="8600100" cy="630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9pPr>
          </a:lstStyle>
          <a:p/>
        </p:txBody>
      </p:sp>
      <p:sp>
        <p:nvSpPr>
          <p:cNvPr id="1248" name="Google Shape;1248;p104"/>
          <p:cNvSpPr/>
          <p:nvPr/>
        </p:nvSpPr>
        <p:spPr>
          <a:xfrm>
            <a:off x="6377200" y="2666400"/>
            <a:ext cx="1483500" cy="2477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10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250" name="Google Shape;1250;p104"/>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a:t>
            </a:r>
            <a:r>
              <a:rPr lang="en-GB">
                <a:solidFill>
                  <a:schemeClr val="lt2"/>
                </a:solidFill>
              </a:rPr>
              <a:t>2020</a:t>
            </a: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Block">
  <p:cSld name="3_Headline and Content 1_1_1_1_1_1_1_2_1_1_1_1_1_4_1_1_1_1_1">
    <p:bg>
      <p:bgPr>
        <a:solidFill>
          <a:schemeClr val="accent2"/>
        </a:solidFill>
      </p:bgPr>
    </p:bg>
    <p:spTree>
      <p:nvGrpSpPr>
        <p:cNvPr id="1251" name="Shape 1251"/>
        <p:cNvGrpSpPr/>
        <p:nvPr/>
      </p:nvGrpSpPr>
      <p:grpSpPr>
        <a:xfrm>
          <a:off x="0" y="0"/>
          <a:ext cx="0" cy="0"/>
          <a:chOff x="0" y="0"/>
          <a:chExt cx="0" cy="0"/>
        </a:xfrm>
      </p:grpSpPr>
      <p:pic>
        <p:nvPicPr>
          <p:cNvPr id="1252" name="Google Shape;1252;p105"/>
          <p:cNvPicPr preferRelativeResize="0"/>
          <p:nvPr/>
        </p:nvPicPr>
        <p:blipFill rotWithShape="1">
          <a:blip r:embed="rId2">
            <a:alphaModFix/>
          </a:blip>
          <a:srcRect b="0" l="71415" r="0" t="0"/>
          <a:stretch/>
        </p:blipFill>
        <p:spPr>
          <a:xfrm>
            <a:off x="6530250" y="375"/>
            <a:ext cx="2613751" cy="5142749"/>
          </a:xfrm>
          <a:prstGeom prst="rect">
            <a:avLst/>
          </a:prstGeom>
          <a:noFill/>
          <a:ln>
            <a:noFill/>
          </a:ln>
        </p:spPr>
      </p:pic>
      <p:pic>
        <p:nvPicPr>
          <p:cNvPr id="1253" name="Google Shape;1253;p105"/>
          <p:cNvPicPr preferRelativeResize="0"/>
          <p:nvPr/>
        </p:nvPicPr>
        <p:blipFill rotWithShape="1">
          <a:blip r:embed="rId2">
            <a:alphaModFix/>
          </a:blip>
          <a:srcRect b="0" l="0" r="71415" t="0"/>
          <a:stretch/>
        </p:blipFill>
        <p:spPr>
          <a:xfrm>
            <a:off x="0" y="375"/>
            <a:ext cx="2613751" cy="5142749"/>
          </a:xfrm>
          <a:prstGeom prst="rect">
            <a:avLst/>
          </a:prstGeom>
          <a:noFill/>
          <a:ln>
            <a:noFill/>
          </a:ln>
        </p:spPr>
      </p:pic>
      <p:sp>
        <p:nvSpPr>
          <p:cNvPr id="1254" name="Google Shape;1254;p105"/>
          <p:cNvSpPr txBox="1"/>
          <p:nvPr>
            <p:ph type="title"/>
          </p:nvPr>
        </p:nvSpPr>
        <p:spPr>
          <a:xfrm>
            <a:off x="2837850" y="436225"/>
            <a:ext cx="3468300" cy="905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1255" name="Google Shape;1255;p105"/>
          <p:cNvSpPr txBox="1"/>
          <p:nvPr>
            <p:ph idx="1" type="body"/>
          </p:nvPr>
        </p:nvSpPr>
        <p:spPr>
          <a:xfrm>
            <a:off x="2837850" y="1493725"/>
            <a:ext cx="3468300" cy="29859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42900" lvl="1" marL="914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indent="-342900" lvl="2" marL="1371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indent="-342900" lvl="3" marL="18288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indent="-342900" lvl="4" marL="22860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indent="-342900" lvl="5" marL="27432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indent="-342900" lvl="6" marL="3200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indent="-342900" lvl="7" marL="3657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indent="-342900" lvl="8" marL="4114800" marR="0" rtl="0" algn="ctr">
              <a:lnSpc>
                <a:spcPct val="115000"/>
              </a:lnSpc>
              <a:spcBef>
                <a:spcPts val="1600"/>
              </a:spcBef>
              <a:spcAft>
                <a:spcPts val="160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sp>
        <p:nvSpPr>
          <p:cNvPr id="1256" name="Google Shape;1256;p10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257" name="Google Shape;1257;p105"/>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20</a:t>
            </a:r>
            <a:r>
              <a:rPr lang="en-GB">
                <a:solidFill>
                  <a:schemeClr val="lt2"/>
                </a:solidFill>
              </a:rPr>
              <a:t>20</a:t>
            </a:r>
            <a:endParaRPr/>
          </a:p>
        </p:txBody>
      </p:sp>
      <p:pic>
        <p:nvPicPr>
          <p:cNvPr descr="AND_LOGO_RGB_ON_WHITE.png" id="1258" name="Google Shape;1258;p105"/>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Block">
  <p:cSld name="3_Headline and Content 1_1_1_1_1_1_1_2_1_1_1_1_1_4_1_1_1_1_1_1">
    <p:bg>
      <p:bgPr>
        <a:solidFill>
          <a:schemeClr val="accent2"/>
        </a:solidFill>
      </p:bgPr>
    </p:bg>
    <p:spTree>
      <p:nvGrpSpPr>
        <p:cNvPr id="1259" name="Shape 1259"/>
        <p:cNvGrpSpPr/>
        <p:nvPr/>
      </p:nvGrpSpPr>
      <p:grpSpPr>
        <a:xfrm>
          <a:off x="0" y="0"/>
          <a:ext cx="0" cy="0"/>
          <a:chOff x="0" y="0"/>
          <a:chExt cx="0" cy="0"/>
        </a:xfrm>
      </p:grpSpPr>
      <p:pic>
        <p:nvPicPr>
          <p:cNvPr id="1260" name="Google Shape;1260;p106"/>
          <p:cNvPicPr preferRelativeResize="0"/>
          <p:nvPr/>
        </p:nvPicPr>
        <p:blipFill rotWithShape="1">
          <a:blip r:embed="rId2">
            <a:alphaModFix/>
          </a:blip>
          <a:srcRect b="15426" l="71416" r="0" t="0"/>
          <a:stretch/>
        </p:blipFill>
        <p:spPr>
          <a:xfrm>
            <a:off x="6530249" y="0"/>
            <a:ext cx="2613749" cy="5142749"/>
          </a:xfrm>
          <a:prstGeom prst="rect">
            <a:avLst/>
          </a:prstGeom>
          <a:noFill/>
          <a:ln>
            <a:noFill/>
          </a:ln>
        </p:spPr>
      </p:pic>
      <p:pic>
        <p:nvPicPr>
          <p:cNvPr id="1261" name="Google Shape;1261;p106"/>
          <p:cNvPicPr preferRelativeResize="0"/>
          <p:nvPr/>
        </p:nvPicPr>
        <p:blipFill rotWithShape="1">
          <a:blip r:embed="rId2">
            <a:alphaModFix/>
          </a:blip>
          <a:srcRect b="15426" l="0" r="71415" t="0"/>
          <a:stretch/>
        </p:blipFill>
        <p:spPr>
          <a:xfrm>
            <a:off x="0" y="0"/>
            <a:ext cx="2613749" cy="5142749"/>
          </a:xfrm>
          <a:prstGeom prst="rect">
            <a:avLst/>
          </a:prstGeom>
          <a:noFill/>
          <a:ln>
            <a:noFill/>
          </a:ln>
        </p:spPr>
      </p:pic>
      <p:sp>
        <p:nvSpPr>
          <p:cNvPr id="1262" name="Google Shape;1262;p106"/>
          <p:cNvSpPr txBox="1"/>
          <p:nvPr>
            <p:ph type="title"/>
          </p:nvPr>
        </p:nvSpPr>
        <p:spPr>
          <a:xfrm>
            <a:off x="2837850" y="436225"/>
            <a:ext cx="3468300" cy="905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1263" name="Google Shape;1263;p106"/>
          <p:cNvSpPr txBox="1"/>
          <p:nvPr>
            <p:ph idx="1" type="body"/>
          </p:nvPr>
        </p:nvSpPr>
        <p:spPr>
          <a:xfrm>
            <a:off x="2837850" y="1493725"/>
            <a:ext cx="3468300" cy="29859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42900" lvl="1" marL="914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indent="-342900" lvl="2" marL="1371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indent="-342900" lvl="3" marL="18288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indent="-342900" lvl="4" marL="22860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indent="-342900" lvl="5" marL="27432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indent="-342900" lvl="6" marL="3200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indent="-342900" lvl="7" marL="3657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indent="-342900" lvl="8" marL="4114800" marR="0" rtl="0" algn="ctr">
              <a:lnSpc>
                <a:spcPct val="115000"/>
              </a:lnSpc>
              <a:spcBef>
                <a:spcPts val="1600"/>
              </a:spcBef>
              <a:spcAft>
                <a:spcPts val="160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pic>
        <p:nvPicPr>
          <p:cNvPr descr="AND_LOGO_RGB_ON_WHITE.png" id="1264" name="Google Shape;1264;p106"/>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265" name="Google Shape;1265;p10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266" name="Google Shape;1266;p106"/>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Block">
  <p:cSld name="3_Headline and Content 1_1_1_1_1_1_1_2_1_1_1_1_1_4_1_1_1_1_1_2">
    <p:bg>
      <p:bgPr>
        <a:solidFill>
          <a:schemeClr val="accent1"/>
        </a:solidFill>
      </p:bgPr>
    </p:bg>
    <p:spTree>
      <p:nvGrpSpPr>
        <p:cNvPr id="1267" name="Shape 1267"/>
        <p:cNvGrpSpPr/>
        <p:nvPr/>
      </p:nvGrpSpPr>
      <p:grpSpPr>
        <a:xfrm>
          <a:off x="0" y="0"/>
          <a:ext cx="0" cy="0"/>
          <a:chOff x="0" y="0"/>
          <a:chExt cx="0" cy="0"/>
        </a:xfrm>
      </p:grpSpPr>
      <p:pic>
        <p:nvPicPr>
          <p:cNvPr id="1268" name="Google Shape;1268;p107"/>
          <p:cNvPicPr preferRelativeResize="0"/>
          <p:nvPr/>
        </p:nvPicPr>
        <p:blipFill rotWithShape="1">
          <a:blip r:embed="rId2">
            <a:alphaModFix/>
          </a:blip>
          <a:srcRect b="15583" l="71415" r="0" t="0"/>
          <a:stretch/>
        </p:blipFill>
        <p:spPr>
          <a:xfrm>
            <a:off x="6530248" y="0"/>
            <a:ext cx="2613748" cy="5143501"/>
          </a:xfrm>
          <a:prstGeom prst="rect">
            <a:avLst/>
          </a:prstGeom>
          <a:noFill/>
          <a:ln>
            <a:noFill/>
          </a:ln>
        </p:spPr>
      </p:pic>
      <p:pic>
        <p:nvPicPr>
          <p:cNvPr id="1269" name="Google Shape;1269;p107"/>
          <p:cNvPicPr preferRelativeResize="0"/>
          <p:nvPr/>
        </p:nvPicPr>
        <p:blipFill rotWithShape="1">
          <a:blip r:embed="rId2">
            <a:alphaModFix/>
          </a:blip>
          <a:srcRect b="15583" l="0" r="71415" t="0"/>
          <a:stretch/>
        </p:blipFill>
        <p:spPr>
          <a:xfrm>
            <a:off x="0" y="0"/>
            <a:ext cx="2613749" cy="5143501"/>
          </a:xfrm>
          <a:prstGeom prst="rect">
            <a:avLst/>
          </a:prstGeom>
          <a:noFill/>
          <a:ln>
            <a:noFill/>
          </a:ln>
        </p:spPr>
      </p:pic>
      <p:sp>
        <p:nvSpPr>
          <p:cNvPr id="1270" name="Google Shape;1270;p107"/>
          <p:cNvSpPr txBox="1"/>
          <p:nvPr>
            <p:ph type="title"/>
          </p:nvPr>
        </p:nvSpPr>
        <p:spPr>
          <a:xfrm>
            <a:off x="2837850" y="436225"/>
            <a:ext cx="3468300" cy="905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1271" name="Google Shape;1271;p107"/>
          <p:cNvSpPr txBox="1"/>
          <p:nvPr>
            <p:ph idx="1" type="body"/>
          </p:nvPr>
        </p:nvSpPr>
        <p:spPr>
          <a:xfrm>
            <a:off x="2837850" y="1493725"/>
            <a:ext cx="3468300" cy="29859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42900" lvl="1" marL="914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indent="-342900" lvl="2" marL="1371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indent="-342900" lvl="3" marL="18288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indent="-342900" lvl="4" marL="22860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indent="-342900" lvl="5" marL="27432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indent="-342900" lvl="6" marL="3200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indent="-342900" lvl="7" marL="3657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indent="-342900" lvl="8" marL="4114800" marR="0" rtl="0" algn="ctr">
              <a:lnSpc>
                <a:spcPct val="115000"/>
              </a:lnSpc>
              <a:spcBef>
                <a:spcPts val="1600"/>
              </a:spcBef>
              <a:spcAft>
                <a:spcPts val="160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pic>
        <p:nvPicPr>
          <p:cNvPr descr="AND_LOGO_RGB_ON_WHITE.png" id="1272" name="Google Shape;1272;p107"/>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273" name="Google Shape;1273;p10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274" name="Google Shape;1274;p107"/>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p:cSld name="CUSTOM_1_1_1_1">
    <p:bg>
      <p:bgPr>
        <a:solidFill>
          <a:schemeClr val="accent1"/>
        </a:solidFill>
      </p:bgPr>
    </p:bg>
    <p:spTree>
      <p:nvGrpSpPr>
        <p:cNvPr id="1275" name="Shape 1275"/>
        <p:cNvGrpSpPr/>
        <p:nvPr/>
      </p:nvGrpSpPr>
      <p:grpSpPr>
        <a:xfrm>
          <a:off x="0" y="0"/>
          <a:ext cx="0" cy="0"/>
          <a:chOff x="0" y="0"/>
          <a:chExt cx="0" cy="0"/>
        </a:xfrm>
      </p:grpSpPr>
      <p:sp>
        <p:nvSpPr>
          <p:cNvPr id="1276" name="Google Shape;1276;p108"/>
          <p:cNvSpPr/>
          <p:nvPr/>
        </p:nvSpPr>
        <p:spPr>
          <a:xfrm>
            <a:off x="-500" y="0"/>
            <a:ext cx="9153900" cy="414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8"/>
          <p:cNvSpPr txBox="1"/>
          <p:nvPr>
            <p:ph idx="1" type="subTitle"/>
          </p:nvPr>
        </p:nvSpPr>
        <p:spPr>
          <a:xfrm>
            <a:off x="415000" y="735825"/>
            <a:ext cx="8322900" cy="343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atin typeface="Poppins"/>
                <a:ea typeface="Poppins"/>
                <a:cs typeface="Poppins"/>
                <a:sym typeface="Poppins"/>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78" name="Google Shape;1278;p108"/>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lgn="ctr">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lgn="ctr">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lgn="ctr">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lgn="ctr">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lgn="ctr">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lgn="ctr">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lgn="ctr">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lgn="ctr">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279" name="Google Shape;1279;p108"/>
          <p:cNvSpPr txBox="1"/>
          <p:nvPr>
            <p:ph idx="2" type="subTitle"/>
          </p:nvPr>
        </p:nvSpPr>
        <p:spPr>
          <a:xfrm>
            <a:off x="1158438"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80" name="Google Shape;1280;p108"/>
          <p:cNvSpPr txBox="1"/>
          <p:nvPr>
            <p:ph idx="3" type="subTitle"/>
          </p:nvPr>
        </p:nvSpPr>
        <p:spPr>
          <a:xfrm>
            <a:off x="1158438"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81" name="Google Shape;1281;p108"/>
          <p:cNvSpPr txBox="1"/>
          <p:nvPr>
            <p:ph idx="4" type="subTitle"/>
          </p:nvPr>
        </p:nvSpPr>
        <p:spPr>
          <a:xfrm>
            <a:off x="1158438"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82" name="Google Shape;1282;p108"/>
          <p:cNvSpPr txBox="1"/>
          <p:nvPr>
            <p:ph idx="5" type="subTitle"/>
          </p:nvPr>
        </p:nvSpPr>
        <p:spPr>
          <a:xfrm>
            <a:off x="1158438"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83" name="Google Shape;1283;p108"/>
          <p:cNvSpPr txBox="1"/>
          <p:nvPr>
            <p:ph idx="6" type="subTitle"/>
          </p:nvPr>
        </p:nvSpPr>
        <p:spPr>
          <a:xfrm>
            <a:off x="2888413"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84" name="Google Shape;1284;p108"/>
          <p:cNvSpPr txBox="1"/>
          <p:nvPr>
            <p:ph idx="7" type="subTitle"/>
          </p:nvPr>
        </p:nvSpPr>
        <p:spPr>
          <a:xfrm>
            <a:off x="2888413"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85" name="Google Shape;1285;p108"/>
          <p:cNvSpPr txBox="1"/>
          <p:nvPr>
            <p:ph idx="8" type="subTitle"/>
          </p:nvPr>
        </p:nvSpPr>
        <p:spPr>
          <a:xfrm>
            <a:off x="2888413"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86" name="Google Shape;1286;p108"/>
          <p:cNvSpPr txBox="1"/>
          <p:nvPr>
            <p:ph idx="9" type="subTitle"/>
          </p:nvPr>
        </p:nvSpPr>
        <p:spPr>
          <a:xfrm>
            <a:off x="2888413"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87" name="Google Shape;1287;p108"/>
          <p:cNvSpPr txBox="1"/>
          <p:nvPr>
            <p:ph idx="13" type="subTitle"/>
          </p:nvPr>
        </p:nvSpPr>
        <p:spPr>
          <a:xfrm>
            <a:off x="4618388"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88" name="Google Shape;1288;p108"/>
          <p:cNvSpPr txBox="1"/>
          <p:nvPr>
            <p:ph idx="14" type="subTitle"/>
          </p:nvPr>
        </p:nvSpPr>
        <p:spPr>
          <a:xfrm>
            <a:off x="4618388"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89" name="Google Shape;1289;p108"/>
          <p:cNvSpPr txBox="1"/>
          <p:nvPr>
            <p:ph idx="15" type="subTitle"/>
          </p:nvPr>
        </p:nvSpPr>
        <p:spPr>
          <a:xfrm>
            <a:off x="4618388"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90" name="Google Shape;1290;p108"/>
          <p:cNvSpPr txBox="1"/>
          <p:nvPr>
            <p:ph idx="16" type="subTitle"/>
          </p:nvPr>
        </p:nvSpPr>
        <p:spPr>
          <a:xfrm>
            <a:off x="4618388"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91" name="Google Shape;1291;p108"/>
          <p:cNvSpPr txBox="1"/>
          <p:nvPr>
            <p:ph idx="17" type="subTitle"/>
          </p:nvPr>
        </p:nvSpPr>
        <p:spPr>
          <a:xfrm>
            <a:off x="6348363"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92" name="Google Shape;1292;p108"/>
          <p:cNvSpPr txBox="1"/>
          <p:nvPr>
            <p:ph idx="18" type="subTitle"/>
          </p:nvPr>
        </p:nvSpPr>
        <p:spPr>
          <a:xfrm>
            <a:off x="6348363"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93" name="Google Shape;1293;p108"/>
          <p:cNvSpPr txBox="1"/>
          <p:nvPr>
            <p:ph idx="19" type="subTitle"/>
          </p:nvPr>
        </p:nvSpPr>
        <p:spPr>
          <a:xfrm>
            <a:off x="6348363"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94" name="Google Shape;1294;p108"/>
          <p:cNvSpPr txBox="1"/>
          <p:nvPr>
            <p:ph idx="20" type="subTitle"/>
          </p:nvPr>
        </p:nvSpPr>
        <p:spPr>
          <a:xfrm>
            <a:off x="6348363"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1295" name="Google Shape;1295;p10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296" name="Google Shape;1296;p108"/>
          <p:cNvSpPr txBox="1"/>
          <p:nvPr>
            <p:ph idx="21"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Mobile">
  <p:cSld name="CUSTOM_6_3">
    <p:bg>
      <p:bgPr>
        <a:solidFill>
          <a:schemeClr val="accent1"/>
        </a:solidFill>
      </p:bgPr>
    </p:bg>
    <p:spTree>
      <p:nvGrpSpPr>
        <p:cNvPr id="1297" name="Shape 1297"/>
        <p:cNvGrpSpPr/>
        <p:nvPr/>
      </p:nvGrpSpPr>
      <p:grpSpPr>
        <a:xfrm>
          <a:off x="0" y="0"/>
          <a:ext cx="0" cy="0"/>
          <a:chOff x="0" y="0"/>
          <a:chExt cx="0" cy="0"/>
        </a:xfrm>
      </p:grpSpPr>
      <p:sp>
        <p:nvSpPr>
          <p:cNvPr id="1298" name="Google Shape;1298;p109"/>
          <p:cNvSpPr/>
          <p:nvPr/>
        </p:nvSpPr>
        <p:spPr>
          <a:xfrm>
            <a:off x="4848275" y="0"/>
            <a:ext cx="4295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t> </a:t>
            </a:r>
            <a:endParaRPr b="0" i="0" sz="1400" u="none" cap="none" strike="noStrike">
              <a:solidFill>
                <a:srgbClr val="000000"/>
              </a:solidFill>
              <a:latin typeface="Arial"/>
              <a:ea typeface="Arial"/>
              <a:cs typeface="Arial"/>
              <a:sym typeface="Arial"/>
            </a:endParaRPr>
          </a:p>
        </p:txBody>
      </p:sp>
      <p:sp>
        <p:nvSpPr>
          <p:cNvPr id="1299" name="Google Shape;1299;p109"/>
          <p:cNvSpPr txBox="1"/>
          <p:nvPr>
            <p:ph idx="1" type="body"/>
          </p:nvPr>
        </p:nvSpPr>
        <p:spPr>
          <a:xfrm>
            <a:off x="5133850" y="1233300"/>
            <a:ext cx="3737700" cy="2989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300" name="Google Shape;1300;p109"/>
          <p:cNvSpPr txBox="1"/>
          <p:nvPr>
            <p:ph idx="2" type="subTitle"/>
          </p:nvPr>
        </p:nvSpPr>
        <p:spPr>
          <a:xfrm>
            <a:off x="5133958" y="735825"/>
            <a:ext cx="36039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1" name="Google Shape;1301;p109"/>
          <p:cNvSpPr txBox="1"/>
          <p:nvPr>
            <p:ph type="title"/>
          </p:nvPr>
        </p:nvSpPr>
        <p:spPr>
          <a:xfrm>
            <a:off x="5086725" y="425875"/>
            <a:ext cx="36510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302" name="Google Shape;1302;p109"/>
          <p:cNvSpPr/>
          <p:nvPr/>
        </p:nvSpPr>
        <p:spPr>
          <a:xfrm>
            <a:off x="1882799" y="75875"/>
            <a:ext cx="554400" cy="502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9"/>
          <p:cNvSpPr/>
          <p:nvPr/>
        </p:nvSpPr>
        <p:spPr>
          <a:xfrm>
            <a:off x="0" y="75875"/>
            <a:ext cx="1956000" cy="5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4" name="Google Shape;1304;p109"/>
          <p:cNvPicPr preferRelativeResize="0"/>
          <p:nvPr/>
        </p:nvPicPr>
        <p:blipFill>
          <a:blip r:embed="rId2">
            <a:alphaModFix/>
          </a:blip>
          <a:stretch>
            <a:fillRect/>
          </a:stretch>
        </p:blipFill>
        <p:spPr>
          <a:xfrm>
            <a:off x="338200" y="734713"/>
            <a:ext cx="2002688" cy="3986375"/>
          </a:xfrm>
          <a:prstGeom prst="rect">
            <a:avLst/>
          </a:prstGeom>
          <a:noFill/>
          <a:ln>
            <a:noFill/>
          </a:ln>
        </p:spPr>
      </p:pic>
      <p:pic>
        <p:nvPicPr>
          <p:cNvPr id="1305" name="Google Shape;1305;p109"/>
          <p:cNvPicPr preferRelativeResize="0"/>
          <p:nvPr/>
        </p:nvPicPr>
        <p:blipFill>
          <a:blip r:embed="rId2">
            <a:alphaModFix/>
          </a:blip>
          <a:stretch>
            <a:fillRect/>
          </a:stretch>
        </p:blipFill>
        <p:spPr>
          <a:xfrm>
            <a:off x="2463212" y="734713"/>
            <a:ext cx="2002688" cy="3986375"/>
          </a:xfrm>
          <a:prstGeom prst="rect">
            <a:avLst/>
          </a:prstGeom>
          <a:noFill/>
          <a:ln>
            <a:noFill/>
          </a:ln>
        </p:spPr>
      </p:pic>
      <p:pic>
        <p:nvPicPr>
          <p:cNvPr descr="AND_LOGO_RGB_ON_WHITE.png" id="1306" name="Google Shape;1306;p109"/>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
        <p:nvSpPr>
          <p:cNvPr id="1307" name="Google Shape;1307;p10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308" name="Google Shape;1308;p109"/>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Tablet">
  <p:cSld name="CUSTOM_6_3_1">
    <p:bg>
      <p:bgPr>
        <a:solidFill>
          <a:schemeClr val="accent1"/>
        </a:solidFill>
      </p:bgPr>
    </p:bg>
    <p:spTree>
      <p:nvGrpSpPr>
        <p:cNvPr id="1309" name="Shape 1309"/>
        <p:cNvGrpSpPr/>
        <p:nvPr/>
      </p:nvGrpSpPr>
      <p:grpSpPr>
        <a:xfrm>
          <a:off x="0" y="0"/>
          <a:ext cx="0" cy="0"/>
          <a:chOff x="0" y="0"/>
          <a:chExt cx="0" cy="0"/>
        </a:xfrm>
      </p:grpSpPr>
      <p:sp>
        <p:nvSpPr>
          <p:cNvPr id="1310" name="Google Shape;1310;p110"/>
          <p:cNvSpPr/>
          <p:nvPr/>
        </p:nvSpPr>
        <p:spPr>
          <a:xfrm>
            <a:off x="4848275" y="0"/>
            <a:ext cx="4295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t> </a:t>
            </a:r>
            <a:endParaRPr b="0" i="0" sz="1400" u="none" cap="none" strike="noStrike">
              <a:solidFill>
                <a:srgbClr val="000000"/>
              </a:solidFill>
              <a:latin typeface="Arial"/>
              <a:ea typeface="Arial"/>
              <a:cs typeface="Arial"/>
              <a:sym typeface="Arial"/>
            </a:endParaRPr>
          </a:p>
        </p:txBody>
      </p:sp>
      <p:sp>
        <p:nvSpPr>
          <p:cNvPr id="1311" name="Google Shape;1311;p110"/>
          <p:cNvSpPr txBox="1"/>
          <p:nvPr>
            <p:ph idx="1" type="body"/>
          </p:nvPr>
        </p:nvSpPr>
        <p:spPr>
          <a:xfrm>
            <a:off x="5133850" y="1233300"/>
            <a:ext cx="3737700" cy="2989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312" name="Google Shape;1312;p110"/>
          <p:cNvSpPr txBox="1"/>
          <p:nvPr>
            <p:ph idx="2" type="subTitle"/>
          </p:nvPr>
        </p:nvSpPr>
        <p:spPr>
          <a:xfrm>
            <a:off x="5133958" y="735825"/>
            <a:ext cx="36039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3" name="Google Shape;1313;p110"/>
          <p:cNvSpPr txBox="1"/>
          <p:nvPr>
            <p:ph type="title"/>
          </p:nvPr>
        </p:nvSpPr>
        <p:spPr>
          <a:xfrm>
            <a:off x="5086725" y="425875"/>
            <a:ext cx="36510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314" name="Google Shape;1314;p110"/>
          <p:cNvSpPr/>
          <p:nvPr/>
        </p:nvSpPr>
        <p:spPr>
          <a:xfrm>
            <a:off x="1882799" y="75875"/>
            <a:ext cx="554400" cy="502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0"/>
          <p:cNvSpPr/>
          <p:nvPr/>
        </p:nvSpPr>
        <p:spPr>
          <a:xfrm>
            <a:off x="0" y="75875"/>
            <a:ext cx="1956000" cy="5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6" name="Google Shape;1316;p110"/>
          <p:cNvPicPr preferRelativeResize="0"/>
          <p:nvPr/>
        </p:nvPicPr>
        <p:blipFill>
          <a:blip r:embed="rId2">
            <a:alphaModFix/>
          </a:blip>
          <a:stretch>
            <a:fillRect/>
          </a:stretch>
        </p:blipFill>
        <p:spPr>
          <a:xfrm>
            <a:off x="976324" y="730775"/>
            <a:ext cx="2939060" cy="3871225"/>
          </a:xfrm>
          <a:prstGeom prst="rect">
            <a:avLst/>
          </a:prstGeom>
          <a:noFill/>
          <a:ln>
            <a:noFill/>
          </a:ln>
        </p:spPr>
      </p:pic>
      <p:pic>
        <p:nvPicPr>
          <p:cNvPr descr="AND_LOGO_RGB_ON_WHITE.png" id="1317" name="Google Shape;1317;p110"/>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
        <p:nvSpPr>
          <p:cNvPr id="1318" name="Google Shape;1318;p11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319" name="Google Shape;1319;p110"/>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Desktop">
  <p:cSld name="CUSTOM_6_3_2_1">
    <p:bg>
      <p:bgPr>
        <a:solidFill>
          <a:schemeClr val="accent2"/>
        </a:solidFill>
      </p:bgPr>
    </p:bg>
    <p:spTree>
      <p:nvGrpSpPr>
        <p:cNvPr id="1320" name="Shape 1320"/>
        <p:cNvGrpSpPr/>
        <p:nvPr/>
      </p:nvGrpSpPr>
      <p:grpSpPr>
        <a:xfrm>
          <a:off x="0" y="0"/>
          <a:ext cx="0" cy="0"/>
          <a:chOff x="0" y="0"/>
          <a:chExt cx="0" cy="0"/>
        </a:xfrm>
      </p:grpSpPr>
      <p:sp>
        <p:nvSpPr>
          <p:cNvPr id="1321" name="Google Shape;1321;p111"/>
          <p:cNvSpPr/>
          <p:nvPr/>
        </p:nvSpPr>
        <p:spPr>
          <a:xfrm>
            <a:off x="4848275" y="0"/>
            <a:ext cx="4295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t> </a:t>
            </a:r>
            <a:endParaRPr b="0" i="0" sz="1400" u="none" cap="none" strike="noStrike">
              <a:solidFill>
                <a:srgbClr val="000000"/>
              </a:solidFill>
              <a:latin typeface="Arial"/>
              <a:ea typeface="Arial"/>
              <a:cs typeface="Arial"/>
              <a:sym typeface="Arial"/>
            </a:endParaRPr>
          </a:p>
        </p:txBody>
      </p:sp>
      <p:sp>
        <p:nvSpPr>
          <p:cNvPr id="1322" name="Google Shape;1322;p111"/>
          <p:cNvSpPr txBox="1"/>
          <p:nvPr>
            <p:ph idx="1" type="body"/>
          </p:nvPr>
        </p:nvSpPr>
        <p:spPr>
          <a:xfrm>
            <a:off x="5133850" y="1233300"/>
            <a:ext cx="3727500" cy="267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323" name="Google Shape;1323;p111"/>
          <p:cNvSpPr txBox="1"/>
          <p:nvPr>
            <p:ph idx="2" type="subTitle"/>
          </p:nvPr>
        </p:nvSpPr>
        <p:spPr>
          <a:xfrm>
            <a:off x="5133958" y="735825"/>
            <a:ext cx="36039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4" name="Google Shape;1324;p111"/>
          <p:cNvSpPr txBox="1"/>
          <p:nvPr>
            <p:ph type="title"/>
          </p:nvPr>
        </p:nvSpPr>
        <p:spPr>
          <a:xfrm>
            <a:off x="5086725" y="425875"/>
            <a:ext cx="36510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325" name="Google Shape;1325;p111"/>
          <p:cNvSpPr/>
          <p:nvPr/>
        </p:nvSpPr>
        <p:spPr>
          <a:xfrm>
            <a:off x="1882799" y="75875"/>
            <a:ext cx="554400" cy="502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11"/>
          <p:cNvSpPr/>
          <p:nvPr/>
        </p:nvSpPr>
        <p:spPr>
          <a:xfrm>
            <a:off x="0" y="75875"/>
            <a:ext cx="1956000" cy="5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7" name="Google Shape;1327;p111"/>
          <p:cNvPicPr preferRelativeResize="0"/>
          <p:nvPr/>
        </p:nvPicPr>
        <p:blipFill>
          <a:blip r:embed="rId2">
            <a:alphaModFix/>
          </a:blip>
          <a:stretch>
            <a:fillRect/>
          </a:stretch>
        </p:blipFill>
        <p:spPr>
          <a:xfrm>
            <a:off x="185575" y="835850"/>
            <a:ext cx="4474299" cy="3580376"/>
          </a:xfrm>
          <a:prstGeom prst="rect">
            <a:avLst/>
          </a:prstGeom>
          <a:noFill/>
          <a:ln>
            <a:noFill/>
          </a:ln>
        </p:spPr>
      </p:pic>
      <p:pic>
        <p:nvPicPr>
          <p:cNvPr descr="AND_LOGO_RGB_ON_WHITE.png" id="1328" name="Google Shape;1328;p111"/>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
        <p:nvSpPr>
          <p:cNvPr id="1329" name="Google Shape;1329;p11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330" name="Google Shape;1330;p111"/>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p:cSld name="3_Headline and Content 1_1_1_1_1_1_1_2_1_1_1_1_1_1_3_2_1_1_1_1_1">
    <p:bg>
      <p:bgPr>
        <a:solidFill>
          <a:schemeClr val="accent1"/>
        </a:solidFill>
      </p:bgPr>
    </p:bg>
    <p:spTree>
      <p:nvGrpSpPr>
        <p:cNvPr id="1331" name="Shape 1331"/>
        <p:cNvGrpSpPr/>
        <p:nvPr/>
      </p:nvGrpSpPr>
      <p:grpSpPr>
        <a:xfrm>
          <a:off x="0" y="0"/>
          <a:ext cx="0" cy="0"/>
          <a:chOff x="0" y="0"/>
          <a:chExt cx="0" cy="0"/>
        </a:xfrm>
      </p:grpSpPr>
      <p:sp>
        <p:nvSpPr>
          <p:cNvPr id="1332" name="Google Shape;1332;p112"/>
          <p:cNvSpPr/>
          <p:nvPr/>
        </p:nvSpPr>
        <p:spPr>
          <a:xfrm>
            <a:off x="-700" y="0"/>
            <a:ext cx="9153900" cy="414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12"/>
          <p:cNvSpPr/>
          <p:nvPr/>
        </p:nvSpPr>
        <p:spPr>
          <a:xfrm>
            <a:off x="3440138" y="1164550"/>
            <a:ext cx="2272200" cy="3197700"/>
          </a:xfrm>
          <a:prstGeom prst="roundRect">
            <a:avLst>
              <a:gd fmla="val 1666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112"/>
          <p:cNvSpPr/>
          <p:nvPr/>
        </p:nvSpPr>
        <p:spPr>
          <a:xfrm>
            <a:off x="6012575" y="1164550"/>
            <a:ext cx="2272200" cy="3197700"/>
          </a:xfrm>
          <a:prstGeom prst="roundRect">
            <a:avLst>
              <a:gd fmla="val 1666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112"/>
          <p:cNvSpPr/>
          <p:nvPr/>
        </p:nvSpPr>
        <p:spPr>
          <a:xfrm>
            <a:off x="867725" y="1164550"/>
            <a:ext cx="2272200" cy="3197700"/>
          </a:xfrm>
          <a:prstGeom prst="roundRect">
            <a:avLst>
              <a:gd fmla="val 1666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112"/>
          <p:cNvSpPr txBox="1"/>
          <p:nvPr>
            <p:ph idx="1"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337" name="Google Shape;1337;p112"/>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338" name="Google Shape;1338;p112"/>
          <p:cNvSpPr txBox="1"/>
          <p:nvPr>
            <p:ph idx="2" type="body"/>
          </p:nvPr>
        </p:nvSpPr>
        <p:spPr>
          <a:xfrm>
            <a:off x="3570110" y="1348256"/>
            <a:ext cx="2012100" cy="287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339" name="Google Shape;1339;p112"/>
          <p:cNvSpPr txBox="1"/>
          <p:nvPr>
            <p:ph idx="3" type="body"/>
          </p:nvPr>
        </p:nvSpPr>
        <p:spPr>
          <a:xfrm>
            <a:off x="997664" y="1358681"/>
            <a:ext cx="2012100" cy="287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340" name="Google Shape;1340;p112"/>
          <p:cNvSpPr txBox="1"/>
          <p:nvPr>
            <p:ph idx="4" type="body"/>
          </p:nvPr>
        </p:nvSpPr>
        <p:spPr>
          <a:xfrm>
            <a:off x="6142556" y="1358681"/>
            <a:ext cx="2012100" cy="287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341" name="Google Shape;1341;p11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342" name="Google Shape;1342;p112"/>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p:cSld name="CUSTOM_3_1_1_1_1_1">
    <p:bg>
      <p:bgPr>
        <a:solidFill>
          <a:srgbClr val="FF323C"/>
        </a:solidFill>
      </p:bgPr>
    </p:bg>
    <p:spTree>
      <p:nvGrpSpPr>
        <p:cNvPr id="1343" name="Shape 1343"/>
        <p:cNvGrpSpPr/>
        <p:nvPr/>
      </p:nvGrpSpPr>
      <p:grpSpPr>
        <a:xfrm>
          <a:off x="0" y="0"/>
          <a:ext cx="0" cy="0"/>
          <a:chOff x="0" y="0"/>
          <a:chExt cx="0" cy="0"/>
        </a:xfrm>
      </p:grpSpPr>
      <p:sp>
        <p:nvSpPr>
          <p:cNvPr id="1344" name="Google Shape;1344;p113"/>
          <p:cNvSpPr/>
          <p:nvPr/>
        </p:nvSpPr>
        <p:spPr>
          <a:xfrm>
            <a:off x="-700" y="0"/>
            <a:ext cx="9153900" cy="43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113"/>
          <p:cNvSpPr txBox="1"/>
          <p:nvPr>
            <p:ph type="title"/>
          </p:nvPr>
        </p:nvSpPr>
        <p:spPr>
          <a:xfrm>
            <a:off x="5438650" y="588650"/>
            <a:ext cx="2808300" cy="89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434343"/>
              </a:buClr>
              <a:buSzPts val="2200"/>
              <a:buFont typeface="Poppins"/>
              <a:buNone/>
              <a:defRPr b="1" i="0" sz="22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1346" name="Google Shape;1346;p113"/>
          <p:cNvSpPr txBox="1"/>
          <p:nvPr>
            <p:ph idx="1" type="body"/>
          </p:nvPr>
        </p:nvSpPr>
        <p:spPr>
          <a:xfrm>
            <a:off x="5438650" y="1478750"/>
            <a:ext cx="2808300" cy="267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347" name="Google Shape;1347;p113"/>
          <p:cNvSpPr/>
          <p:nvPr/>
        </p:nvSpPr>
        <p:spPr>
          <a:xfrm>
            <a:off x="492300" y="341150"/>
            <a:ext cx="4452600" cy="4452600"/>
          </a:xfrm>
          <a:prstGeom prst="ellipse">
            <a:avLst/>
          </a:prstGeom>
          <a:solidFill>
            <a:srgbClr val="FFFFFF"/>
          </a:solidFill>
          <a:ln cap="flat" cmpd="sng" w="76200">
            <a:solidFill>
              <a:srgbClr val="FF323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11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349" name="Google Shape;1349;p113"/>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Bar">
  <p:cSld name="CUSTOM_8_2_1_1">
    <p:bg>
      <p:bgPr>
        <a:solidFill>
          <a:schemeClr val="accent2"/>
        </a:solidFill>
      </p:bgPr>
    </p:bg>
    <p:spTree>
      <p:nvGrpSpPr>
        <p:cNvPr id="1350" name="Shape 1350"/>
        <p:cNvGrpSpPr/>
        <p:nvPr/>
      </p:nvGrpSpPr>
      <p:grpSpPr>
        <a:xfrm>
          <a:off x="0" y="0"/>
          <a:ext cx="0" cy="0"/>
          <a:chOff x="0" y="0"/>
          <a:chExt cx="0" cy="0"/>
        </a:xfrm>
      </p:grpSpPr>
      <p:sp>
        <p:nvSpPr>
          <p:cNvPr id="1351" name="Google Shape;1351;p114"/>
          <p:cNvSpPr/>
          <p:nvPr/>
        </p:nvSpPr>
        <p:spPr>
          <a:xfrm>
            <a:off x="0" y="4276725"/>
            <a:ext cx="9144000" cy="86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14"/>
          <p:cNvSpPr/>
          <p:nvPr/>
        </p:nvSpPr>
        <p:spPr>
          <a:xfrm>
            <a:off x="0" y="0"/>
            <a:ext cx="9144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14"/>
          <p:cNvSpPr txBox="1"/>
          <p:nvPr>
            <p:ph idx="1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lgn="ctr">
              <a:buNone/>
              <a:defRPr sz="800">
                <a:solidFill>
                  <a:srgbClr val="FFFFFF"/>
                </a:solidFill>
              </a:defRPr>
            </a:lvl1pPr>
            <a:lvl2pPr lvl="1" rtl="0" algn="ctr">
              <a:buNone/>
              <a:defRPr sz="800">
                <a:solidFill>
                  <a:srgbClr val="FFFFFF"/>
                </a:solidFill>
              </a:defRPr>
            </a:lvl2pPr>
            <a:lvl3pPr lvl="2" rtl="0" algn="ctr">
              <a:buNone/>
              <a:defRPr sz="800">
                <a:solidFill>
                  <a:srgbClr val="FFFFFF"/>
                </a:solidFill>
              </a:defRPr>
            </a:lvl3pPr>
            <a:lvl4pPr lvl="3" rtl="0" algn="ctr">
              <a:buNone/>
              <a:defRPr sz="800">
                <a:solidFill>
                  <a:srgbClr val="FFFFFF"/>
                </a:solidFill>
              </a:defRPr>
            </a:lvl4pPr>
            <a:lvl5pPr lvl="4" rtl="0" algn="ctr">
              <a:buNone/>
              <a:defRPr sz="800">
                <a:solidFill>
                  <a:srgbClr val="FFFFFF"/>
                </a:solidFill>
              </a:defRPr>
            </a:lvl5pPr>
            <a:lvl6pPr lvl="5" rtl="0" algn="ctr">
              <a:buNone/>
              <a:defRPr sz="800">
                <a:solidFill>
                  <a:srgbClr val="FFFFFF"/>
                </a:solidFill>
              </a:defRPr>
            </a:lvl6pPr>
            <a:lvl7pPr lvl="6" rtl="0" algn="ctr">
              <a:buNone/>
              <a:defRPr sz="800">
                <a:solidFill>
                  <a:srgbClr val="FFFFFF"/>
                </a:solidFill>
              </a:defRPr>
            </a:lvl7pPr>
            <a:lvl8pPr lvl="7" rtl="0" algn="ctr">
              <a:buNone/>
              <a:defRPr sz="800">
                <a:solidFill>
                  <a:srgbClr val="FFFFFF"/>
                </a:solidFill>
              </a:defRPr>
            </a:lvl8pPr>
            <a:lvl9pPr lvl="8" rtl="0" algn="ctr">
              <a:buNone/>
              <a:defRPr sz="800">
                <a:solidFill>
                  <a:srgbClr val="FFFFFF"/>
                </a:solidFill>
              </a:defRPr>
            </a:lvl9pPr>
          </a:lstStyle>
          <a:p>
            <a:pPr indent="0" lvl="0" marL="0" rtl="0" algn="ctr">
              <a:spcBef>
                <a:spcPts val="0"/>
              </a:spcBef>
              <a:spcAft>
                <a:spcPts val="0"/>
              </a:spcAft>
              <a:buNone/>
            </a:pPr>
            <a:r>
              <a:rPr lang="en-GB"/>
              <a:t>© AND DIgital 2018</a:t>
            </a:r>
            <a:endParaRPr/>
          </a:p>
        </p:txBody>
      </p:sp>
      <p:sp>
        <p:nvSpPr>
          <p:cNvPr id="1354" name="Google Shape;1354;p114"/>
          <p:cNvSpPr txBox="1"/>
          <p:nvPr>
            <p:ph idx="1" type="subTitle"/>
          </p:nvPr>
        </p:nvSpPr>
        <p:spPr>
          <a:xfrm>
            <a:off x="518416" y="1650225"/>
            <a:ext cx="37203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Poppins"/>
                <a:ea typeface="Poppins"/>
                <a:cs typeface="Poppins"/>
                <a:sym typeface="Poppi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355" name="Google Shape;1355;p114"/>
          <p:cNvSpPr txBox="1"/>
          <p:nvPr>
            <p:ph type="title"/>
          </p:nvPr>
        </p:nvSpPr>
        <p:spPr>
          <a:xfrm>
            <a:off x="490950" y="1340275"/>
            <a:ext cx="37476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FFFFFF"/>
              </a:buClr>
              <a:buSzPts val="2400"/>
              <a:buFont typeface="Poppins"/>
              <a:buNone/>
              <a:defRPr b="1" i="0" sz="2400" u="none" cap="none" strike="noStrike">
                <a:solidFill>
                  <a:srgbClr val="FFFFFF"/>
                </a:solidFill>
                <a:latin typeface="Poppins"/>
                <a:ea typeface="Poppins"/>
                <a:cs typeface="Poppins"/>
                <a:sym typeface="Poppins"/>
              </a:defRPr>
            </a:lvl1pPr>
            <a:lvl2pPr indent="0" lvl="1" marL="0" marR="0" rtl="0">
              <a:spcBef>
                <a:spcPts val="0"/>
              </a:spcBef>
              <a:spcAft>
                <a:spcPts val="0"/>
              </a:spcAft>
              <a:buClr>
                <a:srgbClr val="FFFFFF"/>
              </a:buClr>
              <a:buSzPts val="1400"/>
              <a:buFont typeface="Arial"/>
              <a:buNone/>
              <a:defRPr b="0" i="0" sz="1800" u="none" cap="none" strike="noStrike">
                <a:solidFill>
                  <a:srgbClr val="FFFFFF"/>
                </a:solidFill>
              </a:defRPr>
            </a:lvl2pPr>
            <a:lvl3pPr indent="0" lvl="2" marL="0" marR="0" rtl="0">
              <a:spcBef>
                <a:spcPts val="0"/>
              </a:spcBef>
              <a:spcAft>
                <a:spcPts val="0"/>
              </a:spcAft>
              <a:buClr>
                <a:srgbClr val="FFFFFF"/>
              </a:buClr>
              <a:buSzPts val="1400"/>
              <a:buFont typeface="Arial"/>
              <a:buNone/>
              <a:defRPr b="0" i="0" sz="1800" u="none" cap="none" strike="noStrike">
                <a:solidFill>
                  <a:srgbClr val="FFFFFF"/>
                </a:solidFill>
              </a:defRPr>
            </a:lvl3pPr>
            <a:lvl4pPr indent="0" lvl="3" marL="0" marR="0" rtl="0">
              <a:spcBef>
                <a:spcPts val="0"/>
              </a:spcBef>
              <a:spcAft>
                <a:spcPts val="0"/>
              </a:spcAft>
              <a:buClr>
                <a:srgbClr val="FFFFFF"/>
              </a:buClr>
              <a:buSzPts val="1400"/>
              <a:buFont typeface="Arial"/>
              <a:buNone/>
              <a:defRPr b="0" i="0" sz="1800" u="none" cap="none" strike="noStrike">
                <a:solidFill>
                  <a:srgbClr val="FFFFFF"/>
                </a:solidFill>
              </a:defRPr>
            </a:lvl4pPr>
            <a:lvl5pPr indent="0" lvl="4" marL="0" marR="0" rtl="0">
              <a:spcBef>
                <a:spcPts val="0"/>
              </a:spcBef>
              <a:spcAft>
                <a:spcPts val="0"/>
              </a:spcAft>
              <a:buClr>
                <a:srgbClr val="FFFFFF"/>
              </a:buClr>
              <a:buSzPts val="1400"/>
              <a:buFont typeface="Arial"/>
              <a:buNone/>
              <a:defRPr b="0" i="0" sz="1800" u="none" cap="none" strike="noStrike">
                <a:solidFill>
                  <a:srgbClr val="FFFFFF"/>
                </a:solidFill>
              </a:defRPr>
            </a:lvl5pPr>
            <a:lvl6pPr indent="0" lvl="5" marL="0" marR="0" rtl="0">
              <a:spcBef>
                <a:spcPts val="0"/>
              </a:spcBef>
              <a:spcAft>
                <a:spcPts val="0"/>
              </a:spcAft>
              <a:buClr>
                <a:srgbClr val="FFFFFF"/>
              </a:buClr>
              <a:buSzPts val="1400"/>
              <a:buFont typeface="Arial"/>
              <a:buNone/>
              <a:defRPr b="0" i="0" sz="1800" u="none" cap="none" strike="noStrike">
                <a:solidFill>
                  <a:srgbClr val="FFFFFF"/>
                </a:solidFill>
              </a:defRPr>
            </a:lvl6pPr>
            <a:lvl7pPr indent="0" lvl="6" marL="0" marR="0" rtl="0">
              <a:spcBef>
                <a:spcPts val="0"/>
              </a:spcBef>
              <a:spcAft>
                <a:spcPts val="0"/>
              </a:spcAft>
              <a:buClr>
                <a:srgbClr val="FFFFFF"/>
              </a:buClr>
              <a:buSzPts val="1400"/>
              <a:buFont typeface="Arial"/>
              <a:buNone/>
              <a:defRPr b="0" i="0" sz="1800" u="none" cap="none" strike="noStrike">
                <a:solidFill>
                  <a:srgbClr val="FFFFFF"/>
                </a:solidFill>
              </a:defRPr>
            </a:lvl7pPr>
            <a:lvl8pPr indent="0" lvl="7" marL="0" marR="0" rtl="0">
              <a:spcBef>
                <a:spcPts val="0"/>
              </a:spcBef>
              <a:spcAft>
                <a:spcPts val="0"/>
              </a:spcAft>
              <a:buClr>
                <a:srgbClr val="FFFFFF"/>
              </a:buClr>
              <a:buSzPts val="1400"/>
              <a:buFont typeface="Arial"/>
              <a:buNone/>
              <a:defRPr b="0" i="0" sz="1800" u="none" cap="none" strike="noStrike">
                <a:solidFill>
                  <a:srgbClr val="FFFFFF"/>
                </a:solidFill>
              </a:defRPr>
            </a:lvl8pPr>
            <a:lvl9pPr indent="0" lvl="8" marL="0" marR="0" rtl="0">
              <a:spcBef>
                <a:spcPts val="0"/>
              </a:spcBef>
              <a:spcAft>
                <a:spcPts val="0"/>
              </a:spcAft>
              <a:buClr>
                <a:srgbClr val="FFFFFF"/>
              </a:buClr>
              <a:buSzPts val="1400"/>
              <a:buFont typeface="Arial"/>
              <a:buNone/>
              <a:defRPr b="0" i="0" sz="1800" u="none" cap="none" strike="noStrike">
                <a:solidFill>
                  <a:srgbClr val="FFFFFF"/>
                </a:solidFill>
              </a:defRPr>
            </a:lvl9pPr>
          </a:lstStyle>
          <a:p/>
        </p:txBody>
      </p:sp>
      <p:sp>
        <p:nvSpPr>
          <p:cNvPr id="1356" name="Google Shape;1356;p114"/>
          <p:cNvSpPr txBox="1"/>
          <p:nvPr>
            <p:ph idx="2" type="body"/>
          </p:nvPr>
        </p:nvSpPr>
        <p:spPr>
          <a:xfrm>
            <a:off x="492699" y="2080325"/>
            <a:ext cx="3622500" cy="191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357" name="Google Shape;1357;p114"/>
          <p:cNvSpPr txBox="1"/>
          <p:nvPr>
            <p:ph idx="3" type="subTitle"/>
          </p:nvPr>
        </p:nvSpPr>
        <p:spPr>
          <a:xfrm>
            <a:off x="4861816" y="1650213"/>
            <a:ext cx="37203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Poppins"/>
                <a:ea typeface="Poppins"/>
                <a:cs typeface="Poppins"/>
                <a:sym typeface="Poppi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358" name="Google Shape;1358;p114"/>
          <p:cNvSpPr txBox="1"/>
          <p:nvPr>
            <p:ph idx="4" type="title"/>
          </p:nvPr>
        </p:nvSpPr>
        <p:spPr>
          <a:xfrm>
            <a:off x="4834350" y="1340263"/>
            <a:ext cx="37476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FFFFFF"/>
              </a:buClr>
              <a:buSzPts val="2400"/>
              <a:buFont typeface="Poppins"/>
              <a:buNone/>
              <a:defRPr b="1" i="0" sz="2400" u="none" cap="none" strike="noStrike">
                <a:solidFill>
                  <a:srgbClr val="FFFFFF"/>
                </a:solidFill>
                <a:latin typeface="Poppins"/>
                <a:ea typeface="Poppins"/>
                <a:cs typeface="Poppins"/>
                <a:sym typeface="Poppins"/>
              </a:defRPr>
            </a:lvl1pPr>
            <a:lvl2pPr indent="0" lvl="1" marL="0" marR="0" rtl="0">
              <a:spcBef>
                <a:spcPts val="0"/>
              </a:spcBef>
              <a:spcAft>
                <a:spcPts val="0"/>
              </a:spcAft>
              <a:buClr>
                <a:srgbClr val="FFFFFF"/>
              </a:buClr>
              <a:buSzPts val="1400"/>
              <a:buFont typeface="Arial"/>
              <a:buNone/>
              <a:defRPr b="0" i="0" sz="1800" u="none" cap="none" strike="noStrike">
                <a:solidFill>
                  <a:srgbClr val="FFFFFF"/>
                </a:solidFill>
              </a:defRPr>
            </a:lvl2pPr>
            <a:lvl3pPr indent="0" lvl="2" marL="0" marR="0" rtl="0">
              <a:spcBef>
                <a:spcPts val="0"/>
              </a:spcBef>
              <a:spcAft>
                <a:spcPts val="0"/>
              </a:spcAft>
              <a:buClr>
                <a:srgbClr val="FFFFFF"/>
              </a:buClr>
              <a:buSzPts val="1400"/>
              <a:buFont typeface="Arial"/>
              <a:buNone/>
              <a:defRPr b="0" i="0" sz="1800" u="none" cap="none" strike="noStrike">
                <a:solidFill>
                  <a:srgbClr val="FFFFFF"/>
                </a:solidFill>
              </a:defRPr>
            </a:lvl3pPr>
            <a:lvl4pPr indent="0" lvl="3" marL="0" marR="0" rtl="0">
              <a:spcBef>
                <a:spcPts val="0"/>
              </a:spcBef>
              <a:spcAft>
                <a:spcPts val="0"/>
              </a:spcAft>
              <a:buClr>
                <a:srgbClr val="FFFFFF"/>
              </a:buClr>
              <a:buSzPts val="1400"/>
              <a:buFont typeface="Arial"/>
              <a:buNone/>
              <a:defRPr b="0" i="0" sz="1800" u="none" cap="none" strike="noStrike">
                <a:solidFill>
                  <a:srgbClr val="FFFFFF"/>
                </a:solidFill>
              </a:defRPr>
            </a:lvl4pPr>
            <a:lvl5pPr indent="0" lvl="4" marL="0" marR="0" rtl="0">
              <a:spcBef>
                <a:spcPts val="0"/>
              </a:spcBef>
              <a:spcAft>
                <a:spcPts val="0"/>
              </a:spcAft>
              <a:buClr>
                <a:srgbClr val="FFFFFF"/>
              </a:buClr>
              <a:buSzPts val="1400"/>
              <a:buFont typeface="Arial"/>
              <a:buNone/>
              <a:defRPr b="0" i="0" sz="1800" u="none" cap="none" strike="noStrike">
                <a:solidFill>
                  <a:srgbClr val="FFFFFF"/>
                </a:solidFill>
              </a:defRPr>
            </a:lvl5pPr>
            <a:lvl6pPr indent="0" lvl="5" marL="0" marR="0" rtl="0">
              <a:spcBef>
                <a:spcPts val="0"/>
              </a:spcBef>
              <a:spcAft>
                <a:spcPts val="0"/>
              </a:spcAft>
              <a:buClr>
                <a:srgbClr val="FFFFFF"/>
              </a:buClr>
              <a:buSzPts val="1400"/>
              <a:buFont typeface="Arial"/>
              <a:buNone/>
              <a:defRPr b="0" i="0" sz="1800" u="none" cap="none" strike="noStrike">
                <a:solidFill>
                  <a:srgbClr val="FFFFFF"/>
                </a:solidFill>
              </a:defRPr>
            </a:lvl6pPr>
            <a:lvl7pPr indent="0" lvl="6" marL="0" marR="0" rtl="0">
              <a:spcBef>
                <a:spcPts val="0"/>
              </a:spcBef>
              <a:spcAft>
                <a:spcPts val="0"/>
              </a:spcAft>
              <a:buClr>
                <a:srgbClr val="FFFFFF"/>
              </a:buClr>
              <a:buSzPts val="1400"/>
              <a:buFont typeface="Arial"/>
              <a:buNone/>
              <a:defRPr b="0" i="0" sz="1800" u="none" cap="none" strike="noStrike">
                <a:solidFill>
                  <a:srgbClr val="FFFFFF"/>
                </a:solidFill>
              </a:defRPr>
            </a:lvl7pPr>
            <a:lvl8pPr indent="0" lvl="7" marL="0" marR="0" rtl="0">
              <a:spcBef>
                <a:spcPts val="0"/>
              </a:spcBef>
              <a:spcAft>
                <a:spcPts val="0"/>
              </a:spcAft>
              <a:buClr>
                <a:srgbClr val="FFFFFF"/>
              </a:buClr>
              <a:buSzPts val="1400"/>
              <a:buFont typeface="Arial"/>
              <a:buNone/>
              <a:defRPr b="0" i="0" sz="1800" u="none" cap="none" strike="noStrike">
                <a:solidFill>
                  <a:srgbClr val="FFFFFF"/>
                </a:solidFill>
              </a:defRPr>
            </a:lvl8pPr>
            <a:lvl9pPr indent="0" lvl="8" marL="0" marR="0" rtl="0">
              <a:spcBef>
                <a:spcPts val="0"/>
              </a:spcBef>
              <a:spcAft>
                <a:spcPts val="0"/>
              </a:spcAft>
              <a:buClr>
                <a:srgbClr val="FFFFFF"/>
              </a:buClr>
              <a:buSzPts val="1400"/>
              <a:buFont typeface="Arial"/>
              <a:buNone/>
              <a:defRPr b="0" i="0" sz="1800" u="none" cap="none" strike="noStrike">
                <a:solidFill>
                  <a:srgbClr val="FFFFFF"/>
                </a:solidFill>
              </a:defRPr>
            </a:lvl9pPr>
          </a:lstStyle>
          <a:p/>
        </p:txBody>
      </p:sp>
      <p:sp>
        <p:nvSpPr>
          <p:cNvPr id="1359" name="Google Shape;1359;p114"/>
          <p:cNvSpPr txBox="1"/>
          <p:nvPr>
            <p:ph idx="5" type="body"/>
          </p:nvPr>
        </p:nvSpPr>
        <p:spPr>
          <a:xfrm>
            <a:off x="4836099" y="2080313"/>
            <a:ext cx="3622500" cy="191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1360" name="Google Shape;1360;p114"/>
          <p:cNvSpPr txBox="1"/>
          <p:nvPr>
            <p:ph idx="6"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361" name="Google Shape;1361;p114"/>
          <p:cNvSpPr txBox="1"/>
          <p:nvPr>
            <p:ph idx="7" type="sldNum"/>
          </p:nvPr>
        </p:nvSpPr>
        <p:spPr>
          <a:xfrm>
            <a:off x="523200" y="4754400"/>
            <a:ext cx="1263300" cy="232200"/>
          </a:xfrm>
          <a:prstGeom prst="rect">
            <a:avLst/>
          </a:prstGeom>
          <a:noFill/>
          <a:ln>
            <a:noFill/>
          </a:ln>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Digital 2020</a:t>
            </a:r>
            <a:endParaRPr/>
          </a:p>
        </p:txBody>
      </p:sp>
      <p:pic>
        <p:nvPicPr>
          <p:cNvPr descr="AND_LOGO_RGB_ON_WHITE.png" id="1362" name="Google Shape;1362;p114"/>
          <p:cNvPicPr preferRelativeResize="0"/>
          <p:nvPr/>
        </p:nvPicPr>
        <p:blipFill rotWithShape="1">
          <a:blip r:embed="rId2">
            <a:alphaModFix/>
          </a:blip>
          <a:srcRect b="0" l="0" r="0" t="0"/>
          <a:stretch/>
        </p:blipFill>
        <p:spPr>
          <a:xfrm>
            <a:off x="8462632" y="4754400"/>
            <a:ext cx="430319" cy="163576"/>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 Image">
  <p:cSld name="CUSTOM_8">
    <p:spTree>
      <p:nvGrpSpPr>
        <p:cNvPr id="1363" name="Shape 1363"/>
        <p:cNvGrpSpPr/>
        <p:nvPr/>
      </p:nvGrpSpPr>
      <p:grpSpPr>
        <a:xfrm>
          <a:off x="0" y="0"/>
          <a:ext cx="0" cy="0"/>
          <a:chOff x="0" y="0"/>
          <a:chExt cx="0" cy="0"/>
        </a:xfrm>
      </p:grpSpPr>
      <p:pic>
        <p:nvPicPr>
          <p:cNvPr id="1364" name="Google Shape;1364;p115"/>
          <p:cNvPicPr preferRelativeResize="0"/>
          <p:nvPr/>
        </p:nvPicPr>
        <p:blipFill rotWithShape="1">
          <a:blip r:embed="rId2">
            <a:alphaModFix/>
          </a:blip>
          <a:srcRect b="0" l="0" r="0" t="69366"/>
          <a:stretch/>
        </p:blipFill>
        <p:spPr>
          <a:xfrm>
            <a:off x="0" y="3567449"/>
            <a:ext cx="9143998" cy="1575001"/>
          </a:xfrm>
          <a:prstGeom prst="rect">
            <a:avLst/>
          </a:prstGeom>
          <a:noFill/>
          <a:ln>
            <a:noFill/>
          </a:ln>
        </p:spPr>
      </p:pic>
      <p:sp>
        <p:nvSpPr>
          <p:cNvPr id="1365" name="Google Shape;1365;p115"/>
          <p:cNvSpPr/>
          <p:nvPr/>
        </p:nvSpPr>
        <p:spPr>
          <a:xfrm>
            <a:off x="3891158" y="805651"/>
            <a:ext cx="11700" cy="1575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Lato Light"/>
              <a:ea typeface="Lato Light"/>
              <a:cs typeface="Lato Light"/>
              <a:sym typeface="Lato Light"/>
            </a:endParaRPr>
          </a:p>
        </p:txBody>
      </p:sp>
      <p:sp>
        <p:nvSpPr>
          <p:cNvPr id="1366" name="Google Shape;1366;p115"/>
          <p:cNvSpPr txBox="1"/>
          <p:nvPr>
            <p:ph type="title"/>
          </p:nvPr>
        </p:nvSpPr>
        <p:spPr>
          <a:xfrm>
            <a:off x="285750" y="1047750"/>
            <a:ext cx="3409800" cy="952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b="1" sz="2400">
                <a:solidFill>
                  <a:schemeClr val="dk2"/>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7" name="Google Shape;1367;p115"/>
          <p:cNvSpPr txBox="1"/>
          <p:nvPr>
            <p:ph idx="1" type="subTitle"/>
          </p:nvPr>
        </p:nvSpPr>
        <p:spPr>
          <a:xfrm>
            <a:off x="216775" y="812025"/>
            <a:ext cx="34788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Poppins"/>
                <a:ea typeface="Poppins"/>
                <a:cs typeface="Poppins"/>
                <a:sym typeface="Poppins"/>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368" name="Google Shape;1368;p115"/>
          <p:cNvSpPr txBox="1"/>
          <p:nvPr>
            <p:ph idx="2" type="body"/>
          </p:nvPr>
        </p:nvSpPr>
        <p:spPr>
          <a:xfrm>
            <a:off x="4392900" y="812025"/>
            <a:ext cx="4118100" cy="1575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sp>
        <p:nvSpPr>
          <p:cNvPr id="1369" name="Google Shape;1369;p11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370" name="Google Shape;1370;p115"/>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20</a:t>
            </a:r>
            <a:r>
              <a:rPr lang="en-GB">
                <a:solidFill>
                  <a:schemeClr val="lt2"/>
                </a:solidFill>
              </a:rPr>
              <a:t>20</a:t>
            </a:r>
            <a:endParaRPr/>
          </a:p>
        </p:txBody>
      </p:sp>
      <p:pic>
        <p:nvPicPr>
          <p:cNvPr descr="AND_LOGO_RGB_ON_WHITE.png" id="1371" name="Google Shape;1371;p115"/>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 Image">
  <p:cSld name="CUSTOM_8_1">
    <p:spTree>
      <p:nvGrpSpPr>
        <p:cNvPr id="1372" name="Shape 1372"/>
        <p:cNvGrpSpPr/>
        <p:nvPr/>
      </p:nvGrpSpPr>
      <p:grpSpPr>
        <a:xfrm>
          <a:off x="0" y="0"/>
          <a:ext cx="0" cy="0"/>
          <a:chOff x="0" y="0"/>
          <a:chExt cx="0" cy="0"/>
        </a:xfrm>
      </p:grpSpPr>
      <p:pic>
        <p:nvPicPr>
          <p:cNvPr id="1373" name="Google Shape;1373;p116"/>
          <p:cNvPicPr preferRelativeResize="0"/>
          <p:nvPr/>
        </p:nvPicPr>
        <p:blipFill rotWithShape="1">
          <a:blip r:embed="rId2">
            <a:alphaModFix/>
          </a:blip>
          <a:srcRect b="0" l="0" r="0" t="74221"/>
          <a:stretch/>
        </p:blipFill>
        <p:spPr>
          <a:xfrm>
            <a:off x="0" y="3568491"/>
            <a:ext cx="9143998" cy="1574998"/>
          </a:xfrm>
          <a:prstGeom prst="rect">
            <a:avLst/>
          </a:prstGeom>
          <a:noFill/>
          <a:ln>
            <a:noFill/>
          </a:ln>
        </p:spPr>
      </p:pic>
      <p:sp>
        <p:nvSpPr>
          <p:cNvPr id="1374" name="Google Shape;1374;p116"/>
          <p:cNvSpPr/>
          <p:nvPr/>
        </p:nvSpPr>
        <p:spPr>
          <a:xfrm>
            <a:off x="3891158" y="805651"/>
            <a:ext cx="11700" cy="1575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Lato Light"/>
              <a:ea typeface="Lato Light"/>
              <a:cs typeface="Lato Light"/>
              <a:sym typeface="Lato Light"/>
            </a:endParaRPr>
          </a:p>
        </p:txBody>
      </p:sp>
      <p:sp>
        <p:nvSpPr>
          <p:cNvPr id="1375" name="Google Shape;1375;p116"/>
          <p:cNvSpPr txBox="1"/>
          <p:nvPr>
            <p:ph type="title"/>
          </p:nvPr>
        </p:nvSpPr>
        <p:spPr>
          <a:xfrm>
            <a:off x="285750" y="1047750"/>
            <a:ext cx="3409800" cy="952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b="1" sz="2400">
                <a:solidFill>
                  <a:schemeClr val="dk2"/>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6" name="Google Shape;1376;p116"/>
          <p:cNvSpPr txBox="1"/>
          <p:nvPr>
            <p:ph idx="1" type="subTitle"/>
          </p:nvPr>
        </p:nvSpPr>
        <p:spPr>
          <a:xfrm>
            <a:off x="216775" y="812025"/>
            <a:ext cx="34788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Poppins"/>
                <a:ea typeface="Poppins"/>
                <a:cs typeface="Poppins"/>
                <a:sym typeface="Poppins"/>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377" name="Google Shape;1377;p116"/>
          <p:cNvSpPr txBox="1"/>
          <p:nvPr>
            <p:ph idx="2" type="body"/>
          </p:nvPr>
        </p:nvSpPr>
        <p:spPr>
          <a:xfrm>
            <a:off x="4392900" y="812025"/>
            <a:ext cx="4118100" cy="1575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pic>
        <p:nvPicPr>
          <p:cNvPr descr="AND_LOGO_RGB_ON_WHITE.png" id="1378" name="Google Shape;1378;p116"/>
          <p:cNvPicPr preferRelativeResize="0"/>
          <p:nvPr/>
        </p:nvPicPr>
        <p:blipFill rotWithShape="1">
          <a:blip r:embed="rId3">
            <a:alphaModFix/>
          </a:blip>
          <a:srcRect b="0" l="0" r="0" t="0"/>
          <a:stretch/>
        </p:blipFill>
        <p:spPr>
          <a:xfrm>
            <a:off x="8462632" y="4754400"/>
            <a:ext cx="430319" cy="163576"/>
          </a:xfrm>
          <a:prstGeom prst="rect">
            <a:avLst/>
          </a:prstGeom>
          <a:noFill/>
          <a:ln>
            <a:noFill/>
          </a:ln>
        </p:spPr>
      </p:pic>
      <p:sp>
        <p:nvSpPr>
          <p:cNvPr id="1379" name="Google Shape;1379;p11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380" name="Google Shape;1380;p116"/>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locks">
  <p:cSld name="CUSTOM_9_2">
    <p:bg>
      <p:bgPr>
        <a:solidFill>
          <a:schemeClr val="accent1"/>
        </a:solidFill>
      </p:bgPr>
    </p:bg>
    <p:spTree>
      <p:nvGrpSpPr>
        <p:cNvPr id="1381" name="Shape 1381"/>
        <p:cNvGrpSpPr/>
        <p:nvPr/>
      </p:nvGrpSpPr>
      <p:grpSpPr>
        <a:xfrm>
          <a:off x="0" y="0"/>
          <a:ext cx="0" cy="0"/>
          <a:chOff x="0" y="0"/>
          <a:chExt cx="0" cy="0"/>
        </a:xfrm>
      </p:grpSpPr>
      <p:sp>
        <p:nvSpPr>
          <p:cNvPr id="1382" name="Google Shape;1382;p117"/>
          <p:cNvSpPr/>
          <p:nvPr/>
        </p:nvSpPr>
        <p:spPr>
          <a:xfrm flipH="1" rot="10800000">
            <a:off x="4570825" y="75"/>
            <a:ext cx="4570800" cy="5138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Lato Light"/>
              <a:ea typeface="Lato Light"/>
              <a:cs typeface="Lato Light"/>
              <a:sym typeface="Lato Light"/>
            </a:endParaRPr>
          </a:p>
        </p:txBody>
      </p:sp>
      <p:sp>
        <p:nvSpPr>
          <p:cNvPr id="1383" name="Google Shape;1383;p117"/>
          <p:cNvSpPr txBox="1"/>
          <p:nvPr>
            <p:ph type="title"/>
          </p:nvPr>
        </p:nvSpPr>
        <p:spPr>
          <a:xfrm>
            <a:off x="614975" y="3904163"/>
            <a:ext cx="3409800" cy="952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b="1" sz="2400">
                <a:solidFill>
                  <a:srgbClr val="FFFFFF"/>
                </a:solidFill>
                <a:latin typeface="Poppins"/>
                <a:ea typeface="Poppins"/>
                <a:cs typeface="Poppins"/>
                <a:sym typeface="Poppi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384" name="Google Shape;1384;p117"/>
          <p:cNvSpPr txBox="1"/>
          <p:nvPr>
            <p:ph idx="1" type="subTitle"/>
          </p:nvPr>
        </p:nvSpPr>
        <p:spPr>
          <a:xfrm>
            <a:off x="546000" y="3668438"/>
            <a:ext cx="34788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solidFill>
                  <a:srgbClr val="FFFFFF"/>
                </a:solidFill>
                <a:latin typeface="Poppins"/>
                <a:ea typeface="Poppins"/>
                <a:cs typeface="Poppins"/>
                <a:sym typeface="Poppins"/>
              </a:defRPr>
            </a:lvl1pPr>
            <a:lvl2pPr lvl="1" rtl="0" algn="r">
              <a:spcBef>
                <a:spcPts val="0"/>
              </a:spcBef>
              <a:spcAft>
                <a:spcPts val="0"/>
              </a:spcAft>
              <a:buNone/>
              <a:defRPr>
                <a:solidFill>
                  <a:srgbClr val="FFFFFF"/>
                </a:solidFill>
              </a:defRPr>
            </a:lvl2pPr>
            <a:lvl3pPr lvl="2" rtl="0" algn="r">
              <a:spcBef>
                <a:spcPts val="0"/>
              </a:spcBef>
              <a:spcAft>
                <a:spcPts val="0"/>
              </a:spcAft>
              <a:buNone/>
              <a:defRPr>
                <a:solidFill>
                  <a:srgbClr val="FFFFFF"/>
                </a:solidFill>
              </a:defRPr>
            </a:lvl3pPr>
            <a:lvl4pPr lvl="3" rtl="0" algn="r">
              <a:spcBef>
                <a:spcPts val="0"/>
              </a:spcBef>
              <a:spcAft>
                <a:spcPts val="0"/>
              </a:spcAft>
              <a:buNone/>
              <a:defRPr>
                <a:solidFill>
                  <a:srgbClr val="FFFFFF"/>
                </a:solidFill>
              </a:defRPr>
            </a:lvl4pPr>
            <a:lvl5pPr lvl="4" rtl="0" algn="r">
              <a:spcBef>
                <a:spcPts val="0"/>
              </a:spcBef>
              <a:spcAft>
                <a:spcPts val="0"/>
              </a:spcAft>
              <a:buNone/>
              <a:defRPr>
                <a:solidFill>
                  <a:srgbClr val="FFFFFF"/>
                </a:solidFill>
              </a:defRPr>
            </a:lvl5pPr>
            <a:lvl6pPr lvl="5" rtl="0" algn="r">
              <a:spcBef>
                <a:spcPts val="0"/>
              </a:spcBef>
              <a:spcAft>
                <a:spcPts val="0"/>
              </a:spcAft>
              <a:buNone/>
              <a:defRPr>
                <a:solidFill>
                  <a:srgbClr val="FFFFFF"/>
                </a:solidFill>
              </a:defRPr>
            </a:lvl6pPr>
            <a:lvl7pPr lvl="6" rtl="0" algn="r">
              <a:spcBef>
                <a:spcPts val="0"/>
              </a:spcBef>
              <a:spcAft>
                <a:spcPts val="0"/>
              </a:spcAft>
              <a:buNone/>
              <a:defRPr>
                <a:solidFill>
                  <a:srgbClr val="FFFFFF"/>
                </a:solidFill>
              </a:defRPr>
            </a:lvl7pPr>
            <a:lvl8pPr lvl="7" rtl="0" algn="r">
              <a:spcBef>
                <a:spcPts val="0"/>
              </a:spcBef>
              <a:spcAft>
                <a:spcPts val="0"/>
              </a:spcAft>
              <a:buNone/>
              <a:defRPr>
                <a:solidFill>
                  <a:srgbClr val="FFFFFF"/>
                </a:solidFill>
              </a:defRPr>
            </a:lvl8pPr>
            <a:lvl9pPr lvl="8" rtl="0" algn="r">
              <a:spcBef>
                <a:spcPts val="0"/>
              </a:spcBef>
              <a:spcAft>
                <a:spcPts val="0"/>
              </a:spcAft>
              <a:buNone/>
              <a:defRPr>
                <a:solidFill>
                  <a:srgbClr val="FFFFFF"/>
                </a:solidFill>
              </a:defRPr>
            </a:lvl9pPr>
          </a:lstStyle>
          <a:p/>
        </p:txBody>
      </p:sp>
      <p:sp>
        <p:nvSpPr>
          <p:cNvPr id="1385" name="Google Shape;1385;p117"/>
          <p:cNvSpPr txBox="1"/>
          <p:nvPr>
            <p:ph idx="2" type="body"/>
          </p:nvPr>
        </p:nvSpPr>
        <p:spPr>
          <a:xfrm>
            <a:off x="4921500" y="393850"/>
            <a:ext cx="3929700" cy="3951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pic>
        <p:nvPicPr>
          <p:cNvPr id="1386" name="Google Shape;1386;p117"/>
          <p:cNvPicPr preferRelativeResize="0"/>
          <p:nvPr/>
        </p:nvPicPr>
        <p:blipFill rotWithShape="1">
          <a:blip r:embed="rId2">
            <a:alphaModFix/>
          </a:blip>
          <a:srcRect b="0" l="0" r="8575" t="0"/>
          <a:stretch/>
        </p:blipFill>
        <p:spPr>
          <a:xfrm>
            <a:off x="0" y="0"/>
            <a:ext cx="4570803" cy="3333750"/>
          </a:xfrm>
          <a:prstGeom prst="rect">
            <a:avLst/>
          </a:prstGeom>
          <a:noFill/>
          <a:ln>
            <a:noFill/>
          </a:ln>
        </p:spPr>
      </p:pic>
      <p:pic>
        <p:nvPicPr>
          <p:cNvPr id="1387" name="Google Shape;1387;p117"/>
          <p:cNvPicPr preferRelativeResize="0"/>
          <p:nvPr/>
        </p:nvPicPr>
        <p:blipFill rotWithShape="1">
          <a:blip r:embed="rId3">
            <a:alphaModFix/>
          </a:blip>
          <a:srcRect b="0" l="0" r="22720" t="0"/>
          <a:stretch/>
        </p:blipFill>
        <p:spPr>
          <a:xfrm>
            <a:off x="0" y="75"/>
            <a:ext cx="4570803" cy="3333749"/>
          </a:xfrm>
          <a:prstGeom prst="rect">
            <a:avLst/>
          </a:prstGeom>
          <a:noFill/>
          <a:ln>
            <a:noFill/>
          </a:ln>
        </p:spPr>
      </p:pic>
      <p:pic>
        <p:nvPicPr>
          <p:cNvPr descr="AND_LOGO_RGB_ON_WHITE.png" id="1388" name="Google Shape;1388;p117"/>
          <p:cNvPicPr preferRelativeResize="0"/>
          <p:nvPr/>
        </p:nvPicPr>
        <p:blipFill rotWithShape="1">
          <a:blip r:embed="rId4">
            <a:alphaModFix/>
          </a:blip>
          <a:srcRect b="0" l="0" r="0" t="0"/>
          <a:stretch/>
        </p:blipFill>
        <p:spPr>
          <a:xfrm>
            <a:off x="8462632" y="4754400"/>
            <a:ext cx="430319" cy="163576"/>
          </a:xfrm>
          <a:prstGeom prst="rect">
            <a:avLst/>
          </a:prstGeom>
          <a:noFill/>
          <a:ln>
            <a:noFill/>
          </a:ln>
        </p:spPr>
      </p:pic>
      <p:sp>
        <p:nvSpPr>
          <p:cNvPr id="1389" name="Google Shape;1389;p11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390" name="Google Shape;1390;p117"/>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Di Bio Slide">
  <p:cSld name="CUSTOM_3_1_1_1_1_2_1_2_1_2_1_1_1_1_1_1">
    <p:bg>
      <p:bgPr>
        <a:noFill/>
      </p:bgPr>
    </p:bg>
    <p:spTree>
      <p:nvGrpSpPr>
        <p:cNvPr id="1391" name="Shape 1391"/>
        <p:cNvGrpSpPr/>
        <p:nvPr/>
      </p:nvGrpSpPr>
      <p:grpSpPr>
        <a:xfrm>
          <a:off x="0" y="0"/>
          <a:ext cx="0" cy="0"/>
          <a:chOff x="0" y="0"/>
          <a:chExt cx="0" cy="0"/>
        </a:xfrm>
      </p:grpSpPr>
      <p:sp>
        <p:nvSpPr>
          <p:cNvPr id="1392" name="Google Shape;1392;p118"/>
          <p:cNvSpPr/>
          <p:nvPr/>
        </p:nvSpPr>
        <p:spPr>
          <a:xfrm>
            <a:off x="0" y="4616150"/>
            <a:ext cx="7736700" cy="527400"/>
          </a:xfrm>
          <a:prstGeom prst="rect">
            <a:avLst/>
          </a:prstGeom>
          <a:solidFill>
            <a:srgbClr val="289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18"/>
          <p:cNvSpPr/>
          <p:nvPr/>
        </p:nvSpPr>
        <p:spPr>
          <a:xfrm>
            <a:off x="0" y="4567250"/>
            <a:ext cx="9144000" cy="489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118"/>
          <p:cNvSpPr/>
          <p:nvPr/>
        </p:nvSpPr>
        <p:spPr>
          <a:xfrm>
            <a:off x="7682875" y="200250"/>
            <a:ext cx="1461000" cy="17133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118"/>
          <p:cNvSpPr/>
          <p:nvPr/>
        </p:nvSpPr>
        <p:spPr>
          <a:xfrm>
            <a:off x="7682850" y="1901550"/>
            <a:ext cx="1461000" cy="3242100"/>
          </a:xfrm>
          <a:prstGeom prst="rect">
            <a:avLst/>
          </a:prstGeom>
          <a:solidFill>
            <a:srgbClr val="289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118"/>
          <p:cNvSpPr/>
          <p:nvPr/>
        </p:nvSpPr>
        <p:spPr>
          <a:xfrm>
            <a:off x="0" y="0"/>
            <a:ext cx="9144000" cy="484500"/>
          </a:xfrm>
          <a:prstGeom prst="rect">
            <a:avLst/>
          </a:prstGeom>
          <a:solidFill>
            <a:srgbClr val="289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18"/>
          <p:cNvSpPr/>
          <p:nvPr/>
        </p:nvSpPr>
        <p:spPr>
          <a:xfrm>
            <a:off x="0" y="469375"/>
            <a:ext cx="9144000" cy="3726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ND_LOGO_RGB_ON_WHITE.png" id="1398" name="Google Shape;1398;p118"/>
          <p:cNvPicPr preferRelativeResize="0"/>
          <p:nvPr/>
        </p:nvPicPr>
        <p:blipFill rotWithShape="1">
          <a:blip r:embed="rId2">
            <a:alphaModFix/>
          </a:blip>
          <a:srcRect b="0" l="0" r="0" t="0"/>
          <a:stretch/>
        </p:blipFill>
        <p:spPr>
          <a:xfrm>
            <a:off x="7933259" y="4553170"/>
            <a:ext cx="959702" cy="364800"/>
          </a:xfrm>
          <a:prstGeom prst="rect">
            <a:avLst/>
          </a:prstGeom>
          <a:noFill/>
          <a:ln>
            <a:noFill/>
          </a:ln>
        </p:spPr>
      </p:pic>
      <p:sp>
        <p:nvSpPr>
          <p:cNvPr id="1399" name="Google Shape;1399;p118"/>
          <p:cNvSpPr txBox="1"/>
          <p:nvPr>
            <p:ph type="title"/>
          </p:nvPr>
        </p:nvSpPr>
        <p:spPr>
          <a:xfrm>
            <a:off x="153600" y="100825"/>
            <a:ext cx="6709500" cy="315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200" u="none" cap="none" strike="noStrike">
                <a:solidFill>
                  <a:srgbClr val="FFFFFF"/>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00" name="Google Shape;1400;p118"/>
          <p:cNvSpPr txBox="1"/>
          <p:nvPr>
            <p:ph idx="1" type="subTitle"/>
          </p:nvPr>
        </p:nvSpPr>
        <p:spPr>
          <a:xfrm>
            <a:off x="172875" y="545275"/>
            <a:ext cx="4211700" cy="2208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chemeClr val="dk2"/>
              </a:buClr>
              <a:buSzPts val="1500"/>
              <a:buNone/>
              <a:defRPr i="0" sz="1500" u="none" cap="none" strike="noStrike">
                <a:solidFill>
                  <a:srgbClr val="FFFFFF"/>
                </a:solidFill>
                <a:latin typeface="Arial"/>
                <a:ea typeface="Arial"/>
                <a:cs typeface="Arial"/>
                <a:sym typeface="Arial"/>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401" name="Google Shape;1401;p118"/>
          <p:cNvSpPr txBox="1"/>
          <p:nvPr>
            <p:ph idx="2" type="subTitle"/>
          </p:nvPr>
        </p:nvSpPr>
        <p:spPr>
          <a:xfrm>
            <a:off x="7832800" y="2037550"/>
            <a:ext cx="1181700" cy="251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1800"/>
              <a:buFont typeface="Arial"/>
              <a:buNone/>
              <a:defRPr b="1" i="0" sz="900" u="none" cap="none" strike="noStrike">
                <a:solidFill>
                  <a:srgbClr val="FFFFFF"/>
                </a:solidFill>
                <a:latin typeface="Arial"/>
                <a:ea typeface="Arial"/>
                <a:cs typeface="Arial"/>
                <a:sym typeface="Arial"/>
              </a:defRPr>
            </a:lvl1pPr>
            <a:lvl2pPr lvl="1"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1" i="0" sz="900" u="none" cap="none" strike="noStrike">
                <a:solidFill>
                  <a:schemeClr val="dk2"/>
                </a:solidFill>
                <a:latin typeface="Arial"/>
                <a:ea typeface="Arial"/>
                <a:cs typeface="Arial"/>
                <a:sym typeface="Arial"/>
              </a:defRPr>
            </a:lvl9pPr>
          </a:lstStyle>
          <a:p/>
        </p:txBody>
      </p:sp>
      <p:sp>
        <p:nvSpPr>
          <p:cNvPr id="1402" name="Google Shape;1402;p118"/>
          <p:cNvSpPr txBox="1"/>
          <p:nvPr>
            <p:ph idx="3" type="title"/>
          </p:nvPr>
        </p:nvSpPr>
        <p:spPr>
          <a:xfrm>
            <a:off x="7779550" y="1525325"/>
            <a:ext cx="1181700" cy="315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900"/>
              <a:buFont typeface="Poppins"/>
              <a:buNone/>
              <a:defRPr b="1" i="0" sz="900" u="none" cap="none" strike="noStrike">
                <a:solidFill>
                  <a:srgbClr val="FFFFFF"/>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03" name="Google Shape;1403;p118"/>
          <p:cNvSpPr/>
          <p:nvPr/>
        </p:nvSpPr>
        <p:spPr>
          <a:xfrm>
            <a:off x="153600"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8"/>
          <p:cNvSpPr/>
          <p:nvPr/>
        </p:nvSpPr>
        <p:spPr>
          <a:xfrm>
            <a:off x="1020571"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8"/>
          <p:cNvSpPr/>
          <p:nvPr/>
        </p:nvSpPr>
        <p:spPr>
          <a:xfrm>
            <a:off x="1887543"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8"/>
          <p:cNvSpPr/>
          <p:nvPr/>
        </p:nvSpPr>
        <p:spPr>
          <a:xfrm>
            <a:off x="2754514"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8"/>
          <p:cNvSpPr/>
          <p:nvPr/>
        </p:nvSpPr>
        <p:spPr>
          <a:xfrm>
            <a:off x="3621485"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18"/>
          <p:cNvSpPr/>
          <p:nvPr/>
        </p:nvSpPr>
        <p:spPr>
          <a:xfrm>
            <a:off x="4488456"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8"/>
          <p:cNvSpPr/>
          <p:nvPr/>
        </p:nvSpPr>
        <p:spPr>
          <a:xfrm>
            <a:off x="5355428"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8"/>
          <p:cNvSpPr/>
          <p:nvPr/>
        </p:nvSpPr>
        <p:spPr>
          <a:xfrm>
            <a:off x="6236503" y="44041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1" name="Google Shape;1411;p118"/>
          <p:cNvPicPr preferRelativeResize="0"/>
          <p:nvPr/>
        </p:nvPicPr>
        <p:blipFill>
          <a:blip r:embed="rId3">
            <a:alphaModFix/>
          </a:blip>
          <a:stretch>
            <a:fillRect/>
          </a:stretch>
        </p:blipFill>
        <p:spPr>
          <a:xfrm>
            <a:off x="7341487" y="504175"/>
            <a:ext cx="303000" cy="303000"/>
          </a:xfrm>
          <a:prstGeom prst="rect">
            <a:avLst/>
          </a:prstGeom>
          <a:noFill/>
          <a:ln>
            <a:noFill/>
          </a:ln>
        </p:spPr>
      </p:pic>
      <p:sp>
        <p:nvSpPr>
          <p:cNvPr id="1412" name="Google Shape;1412;p118"/>
          <p:cNvSpPr txBox="1"/>
          <p:nvPr>
            <p:ph idx="4" type="subTitle"/>
          </p:nvPr>
        </p:nvSpPr>
        <p:spPr>
          <a:xfrm>
            <a:off x="4929200" y="553800"/>
            <a:ext cx="2373900" cy="220800"/>
          </a:xfrm>
          <a:prstGeom prst="rect">
            <a:avLst/>
          </a:prstGeom>
          <a:noFill/>
          <a:ln>
            <a:noFill/>
          </a:ln>
        </p:spPr>
        <p:txBody>
          <a:bodyPr anchorCtr="0" anchor="ctr" bIns="91425" lIns="91425" spcFirstLastPara="1" rIns="91425" wrap="square" tIns="91425">
            <a:noAutofit/>
          </a:bodyPr>
          <a:lstStyle>
            <a:lvl1pPr lvl="0" marR="0" rtl="0" algn="r">
              <a:lnSpc>
                <a:spcPct val="115000"/>
              </a:lnSpc>
              <a:spcBef>
                <a:spcPts val="0"/>
              </a:spcBef>
              <a:spcAft>
                <a:spcPts val="0"/>
              </a:spcAft>
              <a:buClr>
                <a:schemeClr val="dk2"/>
              </a:buClr>
              <a:buSzPts val="1400"/>
              <a:buFont typeface="Arial"/>
              <a:buNone/>
              <a:defRPr b="0" i="0" u="none" cap="none" strike="noStrike">
                <a:solidFill>
                  <a:srgbClr val="FFFFFF"/>
                </a:solidFill>
                <a:latin typeface="Arial"/>
                <a:ea typeface="Arial"/>
                <a:cs typeface="Arial"/>
                <a:sym typeface="Arial"/>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pic>
        <p:nvPicPr>
          <p:cNvPr id="1413" name="Google Shape;1413;p118"/>
          <p:cNvPicPr preferRelativeResize="0"/>
          <p:nvPr/>
        </p:nvPicPr>
        <p:blipFill rotWithShape="1">
          <a:blip r:embed="rId4">
            <a:alphaModFix/>
          </a:blip>
          <a:srcRect b="0" l="0" r="0" t="0"/>
          <a:stretch/>
        </p:blipFill>
        <p:spPr>
          <a:xfrm>
            <a:off x="7682874" y="3102"/>
            <a:ext cx="1461000" cy="1461000"/>
          </a:xfrm>
          <a:prstGeom prst="rect">
            <a:avLst/>
          </a:prstGeom>
          <a:noFill/>
          <a:ln>
            <a:noFill/>
          </a:ln>
        </p:spPr>
      </p:pic>
      <p:sp>
        <p:nvSpPr>
          <p:cNvPr id="1414" name="Google Shape;1414;p118"/>
          <p:cNvSpPr txBox="1"/>
          <p:nvPr/>
        </p:nvSpPr>
        <p:spPr>
          <a:xfrm>
            <a:off x="172875" y="1049800"/>
            <a:ext cx="3501900" cy="324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900"/>
              <a:t>Lorem ipsum dolor sit amet, consectetur adipiscing elit. Morbi malesuada libero nec elit tincidunt, ut bibendum enim feugiat. </a:t>
            </a:r>
            <a:endParaRPr sz="900">
              <a:solidFill>
                <a:srgbClr val="323232"/>
              </a:solidFill>
            </a:endParaRPr>
          </a:p>
          <a:p>
            <a:pPr indent="0" lvl="0" marL="0" rtl="0" algn="l">
              <a:spcBef>
                <a:spcPts val="1100"/>
              </a:spcBef>
              <a:spcAft>
                <a:spcPts val="0"/>
              </a:spcAft>
              <a:buNone/>
            </a:pPr>
            <a:r>
              <a:t/>
            </a:r>
            <a:endParaRPr b="1" sz="900">
              <a:solidFill>
                <a:srgbClr val="323232"/>
              </a:solidFill>
            </a:endParaRPr>
          </a:p>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a:p>
            <a:pPr indent="0" lvl="0" marL="0" rtl="0" algn="l">
              <a:spcBef>
                <a:spcPts val="1100"/>
              </a:spcBef>
              <a:spcAft>
                <a:spcPts val="0"/>
              </a:spcAft>
              <a:buNone/>
            </a:pPr>
            <a:r>
              <a:t/>
            </a:r>
            <a:endParaRPr b="1" sz="900">
              <a:solidFill>
                <a:srgbClr val="323232"/>
              </a:solidFill>
            </a:endParaRPr>
          </a:p>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p:txBody>
      </p:sp>
      <p:sp>
        <p:nvSpPr>
          <p:cNvPr id="1415" name="Google Shape;1415;p118"/>
          <p:cNvSpPr txBox="1"/>
          <p:nvPr/>
        </p:nvSpPr>
        <p:spPr>
          <a:xfrm>
            <a:off x="3954488" y="1049938"/>
            <a:ext cx="3501900" cy="32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a:p>
            <a:pPr indent="0" lvl="0" marL="0" rtl="0" algn="l">
              <a:spcBef>
                <a:spcPts val="1100"/>
              </a:spcBef>
              <a:spcAft>
                <a:spcPts val="0"/>
              </a:spcAft>
              <a:buNone/>
            </a:pPr>
            <a:r>
              <a:t/>
            </a:r>
            <a:endParaRPr b="1" sz="900">
              <a:solidFill>
                <a:srgbClr val="323232"/>
              </a:solidFill>
            </a:endParaRPr>
          </a:p>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a:p>
            <a:pPr indent="-285750" lvl="0" marL="457200" rtl="0" algn="l">
              <a:spcBef>
                <a:spcPts val="0"/>
              </a:spcBef>
              <a:spcAft>
                <a:spcPts val="0"/>
              </a:spcAft>
              <a:buClr>
                <a:srgbClr val="323232"/>
              </a:buClr>
              <a:buSzPts val="900"/>
              <a:buChar char="●"/>
            </a:pPr>
            <a:r>
              <a:t/>
            </a:r>
            <a:endParaRPr b="1" sz="900">
              <a:solidFill>
                <a:srgbClr val="323232"/>
              </a:solidFil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D Team">
  <p:cSld name="CUSTOM_4_1_1_1_1">
    <p:bg>
      <p:bgPr>
        <a:solidFill>
          <a:schemeClr val="accent1"/>
        </a:solidFill>
      </p:bgPr>
    </p:bg>
    <p:spTree>
      <p:nvGrpSpPr>
        <p:cNvPr id="1416" name="Shape 1416"/>
        <p:cNvGrpSpPr/>
        <p:nvPr/>
      </p:nvGrpSpPr>
      <p:grpSpPr>
        <a:xfrm>
          <a:off x="0" y="0"/>
          <a:ext cx="0" cy="0"/>
          <a:chOff x="0" y="0"/>
          <a:chExt cx="0" cy="0"/>
        </a:xfrm>
      </p:grpSpPr>
      <p:pic>
        <p:nvPicPr>
          <p:cNvPr id="1417" name="Google Shape;1417;p119"/>
          <p:cNvPicPr preferRelativeResize="0"/>
          <p:nvPr/>
        </p:nvPicPr>
        <p:blipFill rotWithShape="1">
          <a:blip r:embed="rId2">
            <a:alphaModFix/>
          </a:blip>
          <a:srcRect b="0" l="563" r="563" t="0"/>
          <a:stretch/>
        </p:blipFill>
        <p:spPr>
          <a:xfrm>
            <a:off x="0" y="-41268"/>
            <a:ext cx="9144000" cy="5226038"/>
          </a:xfrm>
          <a:prstGeom prst="rect">
            <a:avLst/>
          </a:prstGeom>
          <a:noFill/>
          <a:ln>
            <a:noFill/>
          </a:ln>
        </p:spPr>
      </p:pic>
      <p:sp>
        <p:nvSpPr>
          <p:cNvPr id="1418" name="Google Shape;1418;p119"/>
          <p:cNvSpPr txBox="1"/>
          <p:nvPr/>
        </p:nvSpPr>
        <p:spPr>
          <a:xfrm>
            <a:off x="1077300" y="1125075"/>
            <a:ext cx="2904600" cy="9306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GB" sz="3000">
                <a:solidFill>
                  <a:srgbClr val="FFFFFF"/>
                </a:solidFill>
                <a:latin typeface="Poppins"/>
                <a:ea typeface="Poppins"/>
                <a:cs typeface="Poppins"/>
                <a:sym typeface="Poppins"/>
              </a:rPr>
              <a:t>610</a:t>
            </a:r>
            <a:r>
              <a:rPr b="1" lang="en-GB" sz="3000">
                <a:solidFill>
                  <a:srgbClr val="FFFFFF"/>
                </a:solidFill>
                <a:latin typeface="Poppins"/>
                <a:ea typeface="Poppins"/>
                <a:cs typeface="Poppins"/>
                <a:sym typeface="Poppins"/>
              </a:rPr>
              <a:t> Strong </a:t>
            </a:r>
            <a:endParaRPr b="1" sz="3000">
              <a:solidFill>
                <a:srgbClr val="FFFFFF"/>
              </a:solidFill>
              <a:latin typeface="Poppins"/>
              <a:ea typeface="Poppins"/>
              <a:cs typeface="Poppins"/>
              <a:sym typeface="Poppins"/>
            </a:endParaRPr>
          </a:p>
          <a:p>
            <a:pPr indent="0" lvl="0" marL="0" rtl="0" algn="l">
              <a:lnSpc>
                <a:spcPct val="90000"/>
              </a:lnSpc>
              <a:spcBef>
                <a:spcPts val="0"/>
              </a:spcBef>
              <a:spcAft>
                <a:spcPts val="0"/>
              </a:spcAft>
              <a:buNone/>
            </a:pPr>
            <a:r>
              <a:rPr b="1" lang="en-GB" sz="3000">
                <a:solidFill>
                  <a:srgbClr val="FFFFFF"/>
                </a:solidFill>
                <a:latin typeface="Poppins"/>
                <a:ea typeface="Poppins"/>
                <a:cs typeface="Poppins"/>
                <a:sym typeface="Poppins"/>
              </a:rPr>
              <a:t>And Rising</a:t>
            </a:r>
            <a:r>
              <a:rPr b="1" lang="en-GB" sz="3000">
                <a:solidFill>
                  <a:srgbClr val="FFFFFF"/>
                </a:solidFill>
                <a:latin typeface="Poppins"/>
                <a:ea typeface="Poppins"/>
                <a:cs typeface="Poppins"/>
                <a:sym typeface="Poppins"/>
              </a:rPr>
              <a:t> </a:t>
            </a:r>
            <a:endParaRPr b="1" sz="3000">
              <a:solidFill>
                <a:srgbClr val="FFFFFF"/>
              </a:solidFill>
              <a:latin typeface="Poppins"/>
              <a:ea typeface="Poppins"/>
              <a:cs typeface="Poppins"/>
              <a:sym typeface="Poppins"/>
            </a:endParaRPr>
          </a:p>
        </p:txBody>
      </p:sp>
      <p:sp>
        <p:nvSpPr>
          <p:cNvPr id="1419" name="Google Shape;1419;p119"/>
          <p:cNvSpPr txBox="1"/>
          <p:nvPr/>
        </p:nvSpPr>
        <p:spPr>
          <a:xfrm>
            <a:off x="1077300" y="2116750"/>
            <a:ext cx="2904600" cy="10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FFFFFF"/>
              </a:buClr>
              <a:buSzPts val="1100"/>
              <a:buFont typeface="Arial"/>
              <a:buNone/>
            </a:pPr>
            <a:r>
              <a:rPr lang="en-GB" sz="1600">
                <a:solidFill>
                  <a:srgbClr val="FFFFFF"/>
                </a:solidFill>
                <a:latin typeface="Poppins"/>
                <a:ea typeface="Poppins"/>
                <a:cs typeface="Poppins"/>
                <a:sym typeface="Poppins"/>
              </a:rPr>
              <a:t>Agile, cross-functional and highly-motivated digital specialists.</a:t>
            </a:r>
            <a:endParaRPr sz="16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r>
              <a:t/>
            </a:r>
            <a:endParaRPr sz="1600">
              <a:solidFill>
                <a:srgbClr val="FFFFFF"/>
              </a:solidFill>
              <a:latin typeface="Poppins"/>
              <a:ea typeface="Poppins"/>
              <a:cs typeface="Poppins"/>
              <a:sym typeface="Poppins"/>
            </a:endParaRPr>
          </a:p>
        </p:txBody>
      </p:sp>
      <p:sp>
        <p:nvSpPr>
          <p:cNvPr id="1420" name="Google Shape;1420;p119"/>
          <p:cNvSpPr txBox="1"/>
          <p:nvPr/>
        </p:nvSpPr>
        <p:spPr>
          <a:xfrm>
            <a:off x="1077300" y="3207500"/>
            <a:ext cx="2761200" cy="7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Poppins"/>
                <a:ea typeface="Poppins"/>
                <a:cs typeface="Poppins"/>
                <a:sym typeface="Poppins"/>
              </a:rPr>
              <a:t>92%</a:t>
            </a:r>
            <a:r>
              <a:rPr lang="en-GB" sz="1200">
                <a:solidFill>
                  <a:srgbClr val="FFFFFF"/>
                </a:solidFill>
                <a:latin typeface="Poppins"/>
                <a:ea typeface="Poppins"/>
                <a:cs typeface="Poppins"/>
                <a:sym typeface="Poppins"/>
              </a:rPr>
              <a:t> Permanent</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b="1" lang="en-GB" sz="1200">
                <a:solidFill>
                  <a:srgbClr val="FFFFFF"/>
                </a:solidFill>
                <a:latin typeface="Poppins"/>
                <a:ea typeface="Poppins"/>
                <a:cs typeface="Poppins"/>
                <a:sym typeface="Poppins"/>
              </a:rPr>
              <a:t>31% </a:t>
            </a:r>
            <a:r>
              <a:rPr lang="en-GB" sz="1200">
                <a:solidFill>
                  <a:srgbClr val="FFFFFF"/>
                </a:solidFill>
                <a:latin typeface="Poppins"/>
                <a:ea typeface="Poppins"/>
                <a:cs typeface="Poppins"/>
                <a:sym typeface="Poppins"/>
              </a:rPr>
              <a:t>Female</a:t>
            </a:r>
            <a:endParaRPr sz="1200">
              <a:solidFill>
                <a:srgbClr val="FFFFFF"/>
              </a:solidFill>
              <a:latin typeface="Poppins"/>
              <a:ea typeface="Poppins"/>
              <a:cs typeface="Poppins"/>
              <a:sym typeface="Poppins"/>
            </a:endParaRPr>
          </a:p>
          <a:p>
            <a:pPr indent="0" lvl="0" marL="0" rtl="0" algn="l">
              <a:spcBef>
                <a:spcPts val="0"/>
              </a:spcBef>
              <a:spcAft>
                <a:spcPts val="0"/>
              </a:spcAft>
              <a:buNone/>
            </a:pPr>
            <a:r>
              <a:t/>
            </a:r>
            <a:endParaRPr sz="1200">
              <a:solidFill>
                <a:srgbClr val="FFFFFF"/>
              </a:solidFill>
              <a:latin typeface="Poppins"/>
              <a:ea typeface="Poppins"/>
              <a:cs typeface="Poppins"/>
              <a:sym typeface="Poppins"/>
            </a:endParaRPr>
          </a:p>
          <a:p>
            <a:pPr indent="0" lvl="0" marL="0" rtl="0" algn="l">
              <a:spcBef>
                <a:spcPts val="0"/>
              </a:spcBef>
              <a:spcAft>
                <a:spcPts val="0"/>
              </a:spcAft>
              <a:buNone/>
            </a:pPr>
            <a:r>
              <a:rPr i="1" lang="en-GB" sz="900">
                <a:solidFill>
                  <a:srgbClr val="FFFFFF"/>
                </a:solidFill>
                <a:latin typeface="Poppins"/>
                <a:ea typeface="Poppins"/>
                <a:cs typeface="Poppins"/>
                <a:sym typeface="Poppins"/>
              </a:rPr>
              <a:t>As at Nov 2019.</a:t>
            </a:r>
            <a:endParaRPr i="1" sz="900">
              <a:solidFill>
                <a:srgbClr val="FFFFFF"/>
              </a:solidFill>
              <a:latin typeface="Poppins"/>
              <a:ea typeface="Poppins"/>
              <a:cs typeface="Poppins"/>
              <a:sym typeface="Poppins"/>
            </a:endParaRPr>
          </a:p>
        </p:txBody>
      </p:sp>
      <p:sp>
        <p:nvSpPr>
          <p:cNvPr id="1421" name="Google Shape;1421;p11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422" name="Google Shape;1422;p119"/>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e/Flex Model">
  <p:cSld name="CUSTOM_6_4">
    <p:bg>
      <p:bgPr>
        <a:noFill/>
      </p:bgPr>
    </p:bg>
    <p:spTree>
      <p:nvGrpSpPr>
        <p:cNvPr id="1423" name="Shape 1423"/>
        <p:cNvGrpSpPr/>
        <p:nvPr/>
      </p:nvGrpSpPr>
      <p:grpSpPr>
        <a:xfrm>
          <a:off x="0" y="0"/>
          <a:ext cx="0" cy="0"/>
          <a:chOff x="0" y="0"/>
          <a:chExt cx="0" cy="0"/>
        </a:xfrm>
      </p:grpSpPr>
      <p:sp>
        <p:nvSpPr>
          <p:cNvPr id="1424" name="Google Shape;1424;p120"/>
          <p:cNvSpPr txBox="1"/>
          <p:nvPr/>
        </p:nvSpPr>
        <p:spPr>
          <a:xfrm>
            <a:off x="280800" y="280500"/>
            <a:ext cx="8322900" cy="343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GB" sz="2000">
                <a:solidFill>
                  <a:srgbClr val="434343"/>
                </a:solidFill>
                <a:latin typeface="Poppins"/>
                <a:ea typeface="Poppins"/>
                <a:cs typeface="Poppins"/>
                <a:sym typeface="Poppins"/>
              </a:rPr>
              <a:t>The                     Model</a:t>
            </a:r>
            <a:endParaRPr b="1" sz="2000">
              <a:solidFill>
                <a:srgbClr val="434343"/>
              </a:solidFill>
              <a:latin typeface="Poppins"/>
              <a:ea typeface="Poppins"/>
              <a:cs typeface="Poppins"/>
              <a:sym typeface="Poppins"/>
            </a:endParaRPr>
          </a:p>
        </p:txBody>
      </p:sp>
      <p:pic>
        <p:nvPicPr>
          <p:cNvPr id="1425" name="Google Shape;1425;p120"/>
          <p:cNvPicPr preferRelativeResize="0"/>
          <p:nvPr/>
        </p:nvPicPr>
        <p:blipFill rotWithShape="1">
          <a:blip r:embed="rId2">
            <a:alphaModFix/>
          </a:blip>
          <a:srcRect b="19762" l="2425" r="3208" t="13517"/>
          <a:stretch/>
        </p:blipFill>
        <p:spPr>
          <a:xfrm>
            <a:off x="381564" y="1004025"/>
            <a:ext cx="8380872" cy="3384826"/>
          </a:xfrm>
          <a:prstGeom prst="rect">
            <a:avLst/>
          </a:prstGeom>
          <a:noFill/>
          <a:ln>
            <a:noFill/>
          </a:ln>
        </p:spPr>
      </p:pic>
      <p:pic>
        <p:nvPicPr>
          <p:cNvPr descr="AND_LOGO_RGB_ON_WHITE.png" id="1426" name="Google Shape;1426;p120"/>
          <p:cNvPicPr preferRelativeResize="0"/>
          <p:nvPr/>
        </p:nvPicPr>
        <p:blipFill rotWithShape="1">
          <a:blip r:embed="rId3">
            <a:alphaModFix/>
          </a:blip>
          <a:srcRect b="0" l="0" r="0" t="0"/>
          <a:stretch/>
        </p:blipFill>
        <p:spPr>
          <a:xfrm>
            <a:off x="956425" y="280501"/>
            <a:ext cx="904340" cy="343799"/>
          </a:xfrm>
          <a:prstGeom prst="rect">
            <a:avLst/>
          </a:prstGeom>
          <a:noFill/>
          <a:ln>
            <a:noFill/>
          </a:ln>
        </p:spPr>
      </p:pic>
      <p:sp>
        <p:nvSpPr>
          <p:cNvPr id="1427" name="Google Shape;1427;p12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428" name="Google Shape;1428;p120"/>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ys of Working">
  <p:cSld name="CUSTOM_16">
    <p:spTree>
      <p:nvGrpSpPr>
        <p:cNvPr id="1429" name="Shape 1429"/>
        <p:cNvGrpSpPr/>
        <p:nvPr/>
      </p:nvGrpSpPr>
      <p:grpSpPr>
        <a:xfrm>
          <a:off x="0" y="0"/>
          <a:ext cx="0" cy="0"/>
          <a:chOff x="0" y="0"/>
          <a:chExt cx="0" cy="0"/>
        </a:xfrm>
      </p:grpSpPr>
      <p:sp>
        <p:nvSpPr>
          <p:cNvPr id="1430" name="Google Shape;1430;p121"/>
          <p:cNvSpPr/>
          <p:nvPr/>
        </p:nvSpPr>
        <p:spPr>
          <a:xfrm>
            <a:off x="325225" y="1285950"/>
            <a:ext cx="337200" cy="13101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21"/>
          <p:cNvSpPr/>
          <p:nvPr/>
        </p:nvSpPr>
        <p:spPr>
          <a:xfrm>
            <a:off x="940875" y="2455913"/>
            <a:ext cx="985800" cy="1929600"/>
          </a:xfrm>
          <a:prstGeom prst="bracePai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21"/>
          <p:cNvSpPr/>
          <p:nvPr/>
        </p:nvSpPr>
        <p:spPr>
          <a:xfrm>
            <a:off x="662425" y="2416575"/>
            <a:ext cx="727800" cy="223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3" name="Google Shape;1433;p121"/>
          <p:cNvGrpSpPr/>
          <p:nvPr/>
        </p:nvGrpSpPr>
        <p:grpSpPr>
          <a:xfrm flipH="1" rot="10800000">
            <a:off x="3527943" y="1498685"/>
            <a:ext cx="2532540" cy="2532540"/>
            <a:chOff x="2820225" y="891450"/>
            <a:chExt cx="3175200" cy="3175200"/>
          </a:xfrm>
        </p:grpSpPr>
        <p:sp>
          <p:nvSpPr>
            <p:cNvPr id="1434" name="Google Shape;1434;p121"/>
            <p:cNvSpPr/>
            <p:nvPr/>
          </p:nvSpPr>
          <p:spPr>
            <a:xfrm rot="10800000">
              <a:off x="2820225" y="891450"/>
              <a:ext cx="3175200" cy="3175200"/>
            </a:xfrm>
            <a:prstGeom prst="blockArc">
              <a:avLst>
                <a:gd fmla="val 5399801" name="adj1"/>
                <a:gd fmla="val 3012680" name="adj2"/>
                <a:gd fmla="val 6939"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21"/>
            <p:cNvSpPr/>
            <p:nvPr/>
          </p:nvSpPr>
          <p:spPr>
            <a:xfrm rot="10800000">
              <a:off x="3175023" y="1179900"/>
              <a:ext cx="450600" cy="4506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121"/>
          <p:cNvGrpSpPr/>
          <p:nvPr/>
        </p:nvGrpSpPr>
        <p:grpSpPr>
          <a:xfrm rot="-8727071">
            <a:off x="5313711" y="554861"/>
            <a:ext cx="1651125" cy="1651125"/>
            <a:chOff x="2820225" y="891450"/>
            <a:chExt cx="3175200" cy="3175200"/>
          </a:xfrm>
        </p:grpSpPr>
        <p:sp>
          <p:nvSpPr>
            <p:cNvPr id="1437" name="Google Shape;1437;p121"/>
            <p:cNvSpPr/>
            <p:nvPr/>
          </p:nvSpPr>
          <p:spPr>
            <a:xfrm rot="10800000">
              <a:off x="2820225" y="891450"/>
              <a:ext cx="3175200" cy="3175200"/>
            </a:xfrm>
            <a:prstGeom prst="blockArc">
              <a:avLst>
                <a:gd fmla="val 5399801" name="adj1"/>
                <a:gd fmla="val 3012680" name="adj2"/>
                <a:gd fmla="val 6939" name="adj3"/>
              </a:avLst>
            </a:prstGeom>
            <a:solidFill>
              <a:schemeClr val="accen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21"/>
            <p:cNvSpPr/>
            <p:nvPr/>
          </p:nvSpPr>
          <p:spPr>
            <a:xfrm rot="10800000">
              <a:off x="3175023" y="1179900"/>
              <a:ext cx="450600" cy="450600"/>
            </a:xfrm>
            <a:prstGeom prst="rtTriangle">
              <a:avLst/>
            </a:prstGeom>
            <a:solidFill>
              <a:schemeClr val="accen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9" name="Google Shape;1439;p121"/>
          <p:cNvSpPr/>
          <p:nvPr/>
        </p:nvSpPr>
        <p:spPr>
          <a:xfrm>
            <a:off x="3531990" y="3752225"/>
            <a:ext cx="2747100" cy="381600"/>
          </a:xfrm>
          <a:prstGeom prst="rightArrow">
            <a:avLst>
              <a:gd fmla="val 50000" name="adj1"/>
              <a:gd fmla="val 50000" name="adj2"/>
            </a:avLst>
          </a:prstGeom>
          <a:solidFill>
            <a:srgbClr val="FF0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21"/>
          <p:cNvSpPr/>
          <p:nvPr/>
        </p:nvSpPr>
        <p:spPr>
          <a:xfrm>
            <a:off x="3537300" y="4199325"/>
            <a:ext cx="2745900" cy="200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Backlog Refinement</a:t>
            </a:r>
            <a:endParaRPr b="1" sz="1000">
              <a:solidFill>
                <a:srgbClr val="FFFFFF"/>
              </a:solidFill>
            </a:endParaRPr>
          </a:p>
        </p:txBody>
      </p:sp>
      <p:pic>
        <p:nvPicPr>
          <p:cNvPr id="1441" name="Google Shape;1441;p121"/>
          <p:cNvPicPr preferRelativeResize="0"/>
          <p:nvPr/>
        </p:nvPicPr>
        <p:blipFill rotWithShape="1">
          <a:blip r:embed="rId2">
            <a:alphaModFix/>
          </a:blip>
          <a:srcRect b="0" l="0" r="0" t="0"/>
          <a:stretch/>
        </p:blipFill>
        <p:spPr>
          <a:xfrm>
            <a:off x="4407529" y="1894452"/>
            <a:ext cx="226457" cy="339680"/>
          </a:xfrm>
          <a:prstGeom prst="rect">
            <a:avLst/>
          </a:prstGeom>
          <a:noFill/>
          <a:ln>
            <a:noFill/>
          </a:ln>
        </p:spPr>
      </p:pic>
      <p:sp>
        <p:nvSpPr>
          <p:cNvPr id="1442" name="Google Shape;1442;p121"/>
          <p:cNvSpPr txBox="1"/>
          <p:nvPr/>
        </p:nvSpPr>
        <p:spPr>
          <a:xfrm>
            <a:off x="4271046" y="2273238"/>
            <a:ext cx="499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Scrum Master</a:t>
            </a:r>
            <a:endParaRPr sz="700">
              <a:solidFill>
                <a:schemeClr val="dk2"/>
              </a:solidFill>
              <a:latin typeface="Poppins"/>
              <a:ea typeface="Poppins"/>
              <a:cs typeface="Poppins"/>
              <a:sym typeface="Poppins"/>
            </a:endParaRPr>
          </a:p>
        </p:txBody>
      </p:sp>
      <p:pic>
        <p:nvPicPr>
          <p:cNvPr id="1443" name="Google Shape;1443;p121"/>
          <p:cNvPicPr preferRelativeResize="0"/>
          <p:nvPr/>
        </p:nvPicPr>
        <p:blipFill rotWithShape="1">
          <a:blip r:embed="rId2">
            <a:alphaModFix/>
          </a:blip>
          <a:srcRect b="0" l="0" r="0" t="0"/>
          <a:stretch/>
        </p:blipFill>
        <p:spPr>
          <a:xfrm>
            <a:off x="4963610" y="1884307"/>
            <a:ext cx="226457" cy="339680"/>
          </a:xfrm>
          <a:prstGeom prst="rect">
            <a:avLst/>
          </a:prstGeom>
          <a:noFill/>
          <a:ln>
            <a:noFill/>
          </a:ln>
        </p:spPr>
      </p:pic>
      <p:sp>
        <p:nvSpPr>
          <p:cNvPr id="1444" name="Google Shape;1444;p121"/>
          <p:cNvSpPr txBox="1"/>
          <p:nvPr/>
        </p:nvSpPr>
        <p:spPr>
          <a:xfrm>
            <a:off x="4767675" y="2291925"/>
            <a:ext cx="586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Product Owner</a:t>
            </a:r>
            <a:endParaRPr sz="700">
              <a:solidFill>
                <a:schemeClr val="dk2"/>
              </a:solidFill>
              <a:latin typeface="Poppins"/>
              <a:ea typeface="Poppins"/>
              <a:cs typeface="Poppins"/>
              <a:sym typeface="Poppins"/>
            </a:endParaRPr>
          </a:p>
        </p:txBody>
      </p:sp>
      <p:pic>
        <p:nvPicPr>
          <p:cNvPr id="1445" name="Google Shape;1445;p121"/>
          <p:cNvPicPr preferRelativeResize="0"/>
          <p:nvPr/>
        </p:nvPicPr>
        <p:blipFill rotWithShape="1">
          <a:blip r:embed="rId2">
            <a:alphaModFix/>
          </a:blip>
          <a:srcRect b="0" l="0" r="0" t="0"/>
          <a:stretch/>
        </p:blipFill>
        <p:spPr>
          <a:xfrm>
            <a:off x="4435195" y="2644157"/>
            <a:ext cx="226457" cy="339680"/>
          </a:xfrm>
          <a:prstGeom prst="rect">
            <a:avLst/>
          </a:prstGeom>
          <a:noFill/>
          <a:ln>
            <a:noFill/>
          </a:ln>
        </p:spPr>
      </p:pic>
      <p:sp>
        <p:nvSpPr>
          <p:cNvPr id="1446" name="Google Shape;1446;p121"/>
          <p:cNvSpPr txBox="1"/>
          <p:nvPr/>
        </p:nvSpPr>
        <p:spPr>
          <a:xfrm>
            <a:off x="4366628" y="3027986"/>
            <a:ext cx="9198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Development Team</a:t>
            </a:r>
            <a:endParaRPr sz="700">
              <a:solidFill>
                <a:schemeClr val="dk2"/>
              </a:solidFill>
              <a:latin typeface="Poppins"/>
              <a:ea typeface="Poppins"/>
              <a:cs typeface="Poppins"/>
              <a:sym typeface="Poppins"/>
            </a:endParaRPr>
          </a:p>
        </p:txBody>
      </p:sp>
      <p:pic>
        <p:nvPicPr>
          <p:cNvPr id="1447" name="Google Shape;1447;p121"/>
          <p:cNvPicPr preferRelativeResize="0"/>
          <p:nvPr/>
        </p:nvPicPr>
        <p:blipFill rotWithShape="1">
          <a:blip r:embed="rId2">
            <a:alphaModFix/>
          </a:blip>
          <a:srcRect b="0" l="0" r="0" t="0"/>
          <a:stretch/>
        </p:blipFill>
        <p:spPr>
          <a:xfrm>
            <a:off x="4991277" y="2634013"/>
            <a:ext cx="226457" cy="339680"/>
          </a:xfrm>
          <a:prstGeom prst="rect">
            <a:avLst/>
          </a:prstGeom>
          <a:noFill/>
          <a:ln>
            <a:noFill/>
          </a:ln>
        </p:spPr>
      </p:pic>
      <p:pic>
        <p:nvPicPr>
          <p:cNvPr id="1448" name="Google Shape;1448;p121"/>
          <p:cNvPicPr preferRelativeResize="0"/>
          <p:nvPr/>
        </p:nvPicPr>
        <p:blipFill rotWithShape="1">
          <a:blip r:embed="rId2">
            <a:alphaModFix/>
          </a:blip>
          <a:srcRect b="0" l="0" r="0" t="0"/>
          <a:stretch/>
        </p:blipFill>
        <p:spPr>
          <a:xfrm>
            <a:off x="4713236" y="2644157"/>
            <a:ext cx="226457" cy="339680"/>
          </a:xfrm>
          <a:prstGeom prst="rect">
            <a:avLst/>
          </a:prstGeom>
          <a:noFill/>
          <a:ln>
            <a:noFill/>
          </a:ln>
        </p:spPr>
      </p:pic>
      <p:sp>
        <p:nvSpPr>
          <p:cNvPr id="1449" name="Google Shape;1449;p121"/>
          <p:cNvSpPr txBox="1"/>
          <p:nvPr/>
        </p:nvSpPr>
        <p:spPr>
          <a:xfrm>
            <a:off x="4329375" y="3383975"/>
            <a:ext cx="898200" cy="33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accent2"/>
                </a:solidFill>
                <a:latin typeface="Poppins"/>
                <a:ea typeface="Poppins"/>
                <a:cs typeface="Poppins"/>
                <a:sym typeface="Poppins"/>
              </a:rPr>
              <a:t>SPRINT</a:t>
            </a:r>
            <a:endParaRPr b="1" sz="1200">
              <a:solidFill>
                <a:schemeClr val="accent2"/>
              </a:solidFill>
              <a:latin typeface="Poppins"/>
              <a:ea typeface="Poppins"/>
              <a:cs typeface="Poppins"/>
              <a:sym typeface="Poppins"/>
            </a:endParaRPr>
          </a:p>
          <a:p>
            <a:pPr indent="0" lvl="0" marL="0" rtl="0" algn="ctr">
              <a:spcBef>
                <a:spcPts val="0"/>
              </a:spcBef>
              <a:spcAft>
                <a:spcPts val="0"/>
              </a:spcAft>
              <a:buNone/>
            </a:pPr>
            <a:r>
              <a:rPr b="1" lang="en-GB" sz="700">
                <a:solidFill>
                  <a:schemeClr val="accent2"/>
                </a:solidFill>
                <a:latin typeface="Poppins"/>
                <a:ea typeface="Poppins"/>
                <a:cs typeface="Poppins"/>
                <a:sym typeface="Poppins"/>
              </a:rPr>
              <a:t>1-4 weeks</a:t>
            </a:r>
            <a:endParaRPr b="1" sz="700">
              <a:solidFill>
                <a:schemeClr val="accent2"/>
              </a:solidFill>
              <a:latin typeface="Poppins"/>
              <a:ea typeface="Poppins"/>
              <a:cs typeface="Poppins"/>
              <a:sym typeface="Poppins"/>
            </a:endParaRPr>
          </a:p>
        </p:txBody>
      </p:sp>
      <p:sp>
        <p:nvSpPr>
          <p:cNvPr id="1450" name="Google Shape;1450;p121"/>
          <p:cNvSpPr txBox="1"/>
          <p:nvPr/>
        </p:nvSpPr>
        <p:spPr>
          <a:xfrm>
            <a:off x="5549558" y="1388357"/>
            <a:ext cx="11799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What I did yesterday</a:t>
            </a:r>
            <a:endParaRPr b="1" sz="800">
              <a:solidFill>
                <a:schemeClr val="lt2"/>
              </a:solidFill>
            </a:endParaRPr>
          </a:p>
          <a:p>
            <a:pPr indent="0" lvl="0" marL="0" rtl="0" algn="ctr">
              <a:spcBef>
                <a:spcPts val="0"/>
              </a:spcBef>
              <a:spcAft>
                <a:spcPts val="0"/>
              </a:spcAft>
              <a:buNone/>
            </a:pPr>
            <a:r>
              <a:rPr b="1" lang="en-GB" sz="800">
                <a:solidFill>
                  <a:schemeClr val="lt2"/>
                </a:solidFill>
              </a:rPr>
              <a:t>What I plan today</a:t>
            </a:r>
            <a:endParaRPr b="1" sz="800">
              <a:solidFill>
                <a:schemeClr val="lt2"/>
              </a:solidFill>
            </a:endParaRPr>
          </a:p>
          <a:p>
            <a:pPr indent="0" lvl="0" marL="0" rtl="0" algn="ctr">
              <a:spcBef>
                <a:spcPts val="0"/>
              </a:spcBef>
              <a:spcAft>
                <a:spcPts val="0"/>
              </a:spcAft>
              <a:buNone/>
            </a:pPr>
            <a:r>
              <a:rPr b="1" lang="en-GB" sz="800">
                <a:solidFill>
                  <a:schemeClr val="lt2"/>
                </a:solidFill>
              </a:rPr>
              <a:t>My impediments</a:t>
            </a:r>
            <a:endParaRPr b="1" sz="800">
              <a:solidFill>
                <a:schemeClr val="lt2"/>
              </a:solidFill>
            </a:endParaRPr>
          </a:p>
        </p:txBody>
      </p:sp>
      <p:sp>
        <p:nvSpPr>
          <p:cNvPr id="1451" name="Google Shape;1451;p121"/>
          <p:cNvSpPr/>
          <p:nvPr/>
        </p:nvSpPr>
        <p:spPr>
          <a:xfrm>
            <a:off x="6646365" y="2561199"/>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Sprint Review</a:t>
            </a:r>
            <a:endParaRPr b="1" sz="700">
              <a:solidFill>
                <a:srgbClr val="434343"/>
              </a:solidFill>
              <a:latin typeface="Poppins"/>
              <a:ea typeface="Poppins"/>
              <a:cs typeface="Poppins"/>
              <a:sym typeface="Poppins"/>
            </a:endParaRPr>
          </a:p>
        </p:txBody>
      </p:sp>
      <p:sp>
        <p:nvSpPr>
          <p:cNvPr id="1452" name="Google Shape;1452;p121"/>
          <p:cNvSpPr txBox="1"/>
          <p:nvPr/>
        </p:nvSpPr>
        <p:spPr>
          <a:xfrm>
            <a:off x="6485725" y="2962150"/>
            <a:ext cx="12633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What we completed</a:t>
            </a:r>
            <a:endParaRPr b="1" sz="800">
              <a:solidFill>
                <a:schemeClr val="lt2"/>
              </a:solidFill>
            </a:endParaRPr>
          </a:p>
          <a:p>
            <a:pPr indent="0" lvl="0" marL="0" rtl="0" algn="ctr">
              <a:spcBef>
                <a:spcPts val="0"/>
              </a:spcBef>
              <a:spcAft>
                <a:spcPts val="0"/>
              </a:spcAft>
              <a:buNone/>
            </a:pPr>
            <a:r>
              <a:rPr b="1" lang="en-GB" sz="800">
                <a:solidFill>
                  <a:schemeClr val="lt2"/>
                </a:solidFill>
              </a:rPr>
              <a:t>Demonstrate features</a:t>
            </a:r>
            <a:endParaRPr b="1" sz="800">
              <a:solidFill>
                <a:schemeClr val="lt2"/>
              </a:solidFill>
            </a:endParaRPr>
          </a:p>
          <a:p>
            <a:pPr indent="0" lvl="0" marL="0" rtl="0" algn="ctr">
              <a:spcBef>
                <a:spcPts val="0"/>
              </a:spcBef>
              <a:spcAft>
                <a:spcPts val="0"/>
              </a:spcAft>
              <a:buNone/>
            </a:pPr>
            <a:r>
              <a:rPr b="1" lang="en-GB" sz="800">
                <a:solidFill>
                  <a:schemeClr val="lt2"/>
                </a:solidFill>
              </a:rPr>
              <a:t>What’s next?</a:t>
            </a:r>
            <a:endParaRPr b="1" sz="800">
              <a:solidFill>
                <a:schemeClr val="lt2"/>
              </a:solidFill>
            </a:endParaRPr>
          </a:p>
        </p:txBody>
      </p:sp>
      <p:sp>
        <p:nvSpPr>
          <p:cNvPr id="1453" name="Google Shape;1453;p121"/>
          <p:cNvSpPr/>
          <p:nvPr/>
        </p:nvSpPr>
        <p:spPr>
          <a:xfrm>
            <a:off x="6982275" y="2417454"/>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21"/>
          <p:cNvSpPr txBox="1"/>
          <p:nvPr/>
        </p:nvSpPr>
        <p:spPr>
          <a:xfrm>
            <a:off x="6956196" y="2403306"/>
            <a:ext cx="2139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Poppins"/>
                <a:ea typeface="Poppins"/>
                <a:cs typeface="Poppins"/>
                <a:sym typeface="Poppins"/>
              </a:rPr>
              <a:t>3</a:t>
            </a:r>
            <a:endParaRPr b="1" sz="1200">
              <a:solidFill>
                <a:srgbClr val="FFFFFF"/>
              </a:solidFill>
              <a:latin typeface="Poppins"/>
              <a:ea typeface="Poppins"/>
              <a:cs typeface="Poppins"/>
              <a:sym typeface="Poppins"/>
            </a:endParaRPr>
          </a:p>
        </p:txBody>
      </p:sp>
      <p:sp>
        <p:nvSpPr>
          <p:cNvPr id="1455" name="Google Shape;1455;p121"/>
          <p:cNvSpPr/>
          <p:nvPr/>
        </p:nvSpPr>
        <p:spPr>
          <a:xfrm>
            <a:off x="7885325" y="2561199"/>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Sprint Retrospective</a:t>
            </a:r>
            <a:endParaRPr b="1" sz="700">
              <a:solidFill>
                <a:srgbClr val="434343"/>
              </a:solidFill>
              <a:latin typeface="Poppins"/>
              <a:ea typeface="Poppins"/>
              <a:cs typeface="Poppins"/>
              <a:sym typeface="Poppins"/>
            </a:endParaRPr>
          </a:p>
        </p:txBody>
      </p:sp>
      <p:sp>
        <p:nvSpPr>
          <p:cNvPr id="1456" name="Google Shape;1456;p121"/>
          <p:cNvSpPr txBox="1"/>
          <p:nvPr/>
        </p:nvSpPr>
        <p:spPr>
          <a:xfrm>
            <a:off x="7699852" y="2962155"/>
            <a:ext cx="12690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What went well</a:t>
            </a:r>
            <a:endParaRPr b="1" sz="800">
              <a:solidFill>
                <a:schemeClr val="lt2"/>
              </a:solidFill>
            </a:endParaRPr>
          </a:p>
          <a:p>
            <a:pPr indent="0" lvl="0" marL="0" rtl="0" algn="ctr">
              <a:spcBef>
                <a:spcPts val="0"/>
              </a:spcBef>
              <a:spcAft>
                <a:spcPts val="0"/>
              </a:spcAft>
              <a:buNone/>
            </a:pPr>
            <a:r>
              <a:rPr b="1" lang="en-GB" sz="800">
                <a:solidFill>
                  <a:schemeClr val="lt2"/>
                </a:solidFill>
              </a:rPr>
              <a:t>What didn’t!</a:t>
            </a:r>
            <a:endParaRPr b="1" sz="800">
              <a:solidFill>
                <a:schemeClr val="lt2"/>
              </a:solidFill>
            </a:endParaRPr>
          </a:p>
          <a:p>
            <a:pPr indent="0" lvl="0" marL="0" rtl="0" algn="ctr">
              <a:spcBef>
                <a:spcPts val="0"/>
              </a:spcBef>
              <a:spcAft>
                <a:spcPts val="0"/>
              </a:spcAft>
              <a:buNone/>
            </a:pPr>
            <a:r>
              <a:rPr b="1" lang="en-GB" sz="800">
                <a:solidFill>
                  <a:schemeClr val="lt2"/>
                </a:solidFill>
              </a:rPr>
              <a:t>What can we improve</a:t>
            </a:r>
            <a:endParaRPr b="1" sz="800">
              <a:solidFill>
                <a:schemeClr val="lt2"/>
              </a:solidFill>
            </a:endParaRPr>
          </a:p>
        </p:txBody>
      </p:sp>
      <p:sp>
        <p:nvSpPr>
          <p:cNvPr id="1457" name="Google Shape;1457;p121"/>
          <p:cNvSpPr/>
          <p:nvPr/>
        </p:nvSpPr>
        <p:spPr>
          <a:xfrm>
            <a:off x="8221236" y="2417454"/>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21"/>
          <p:cNvSpPr txBox="1"/>
          <p:nvPr/>
        </p:nvSpPr>
        <p:spPr>
          <a:xfrm>
            <a:off x="8195157" y="2403306"/>
            <a:ext cx="2139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Poppins"/>
                <a:ea typeface="Poppins"/>
                <a:cs typeface="Poppins"/>
                <a:sym typeface="Poppins"/>
              </a:rPr>
              <a:t>4</a:t>
            </a:r>
            <a:endParaRPr b="1" sz="1200">
              <a:solidFill>
                <a:srgbClr val="FFFFFF"/>
              </a:solidFill>
              <a:latin typeface="Poppins"/>
              <a:ea typeface="Poppins"/>
              <a:cs typeface="Poppins"/>
              <a:sym typeface="Poppins"/>
            </a:endParaRPr>
          </a:p>
        </p:txBody>
      </p:sp>
      <p:sp>
        <p:nvSpPr>
          <p:cNvPr id="1459" name="Google Shape;1459;p121"/>
          <p:cNvSpPr/>
          <p:nvPr/>
        </p:nvSpPr>
        <p:spPr>
          <a:xfrm>
            <a:off x="6519071" y="3734726"/>
            <a:ext cx="1140300" cy="655800"/>
          </a:xfrm>
          <a:prstGeom prst="cube">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FFFFFF"/>
                </a:solidFill>
              </a:rPr>
              <a:t>Shippable Product Increment</a:t>
            </a:r>
            <a:endParaRPr b="1" sz="900">
              <a:solidFill>
                <a:srgbClr val="FFFFFF"/>
              </a:solidFill>
            </a:endParaRPr>
          </a:p>
        </p:txBody>
      </p:sp>
      <p:sp>
        <p:nvSpPr>
          <p:cNvPr id="1460" name="Google Shape;1460;p121"/>
          <p:cNvSpPr/>
          <p:nvPr/>
        </p:nvSpPr>
        <p:spPr>
          <a:xfrm>
            <a:off x="2379400" y="2670504"/>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Sprint Planning</a:t>
            </a:r>
            <a:endParaRPr b="1" sz="700">
              <a:solidFill>
                <a:srgbClr val="434343"/>
              </a:solidFill>
              <a:latin typeface="Poppins"/>
              <a:ea typeface="Poppins"/>
              <a:cs typeface="Poppins"/>
              <a:sym typeface="Poppins"/>
            </a:endParaRPr>
          </a:p>
        </p:txBody>
      </p:sp>
      <p:sp>
        <p:nvSpPr>
          <p:cNvPr id="1461" name="Google Shape;1461;p121"/>
          <p:cNvSpPr txBox="1"/>
          <p:nvPr/>
        </p:nvSpPr>
        <p:spPr>
          <a:xfrm>
            <a:off x="2219275" y="3094545"/>
            <a:ext cx="11799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Review the backlog</a:t>
            </a:r>
            <a:endParaRPr b="1" sz="800">
              <a:solidFill>
                <a:schemeClr val="lt2"/>
              </a:solidFill>
            </a:endParaRPr>
          </a:p>
          <a:p>
            <a:pPr indent="0" lvl="0" marL="0" rtl="0" algn="ctr">
              <a:spcBef>
                <a:spcPts val="0"/>
              </a:spcBef>
              <a:spcAft>
                <a:spcPts val="0"/>
              </a:spcAft>
              <a:buNone/>
            </a:pPr>
            <a:r>
              <a:rPr b="1" lang="en-GB" sz="800">
                <a:solidFill>
                  <a:schemeClr val="lt2"/>
                </a:solidFill>
              </a:rPr>
              <a:t>Estimate tasks</a:t>
            </a:r>
            <a:endParaRPr b="1" sz="800">
              <a:solidFill>
                <a:schemeClr val="lt2"/>
              </a:solidFill>
            </a:endParaRPr>
          </a:p>
          <a:p>
            <a:pPr indent="0" lvl="0" marL="0" rtl="0" algn="ctr">
              <a:spcBef>
                <a:spcPts val="0"/>
              </a:spcBef>
              <a:spcAft>
                <a:spcPts val="0"/>
              </a:spcAft>
              <a:buNone/>
            </a:pPr>
            <a:r>
              <a:rPr b="1" lang="en-GB" sz="800">
                <a:solidFill>
                  <a:schemeClr val="lt2"/>
                </a:solidFill>
              </a:rPr>
              <a:t>Agree forecast</a:t>
            </a:r>
            <a:endParaRPr b="1" sz="800">
              <a:solidFill>
                <a:schemeClr val="lt2"/>
              </a:solidFill>
            </a:endParaRPr>
          </a:p>
          <a:p>
            <a:pPr indent="0" lvl="0" marL="0" rtl="0" algn="ctr">
              <a:spcBef>
                <a:spcPts val="0"/>
              </a:spcBef>
              <a:spcAft>
                <a:spcPts val="0"/>
              </a:spcAft>
              <a:buNone/>
            </a:pPr>
            <a:r>
              <a:rPr b="1" lang="en-GB" sz="800">
                <a:solidFill>
                  <a:schemeClr val="lt2"/>
                </a:solidFill>
              </a:rPr>
              <a:t>Agree goals</a:t>
            </a:r>
            <a:endParaRPr b="1" sz="800">
              <a:solidFill>
                <a:schemeClr val="lt2"/>
              </a:solidFill>
            </a:endParaRPr>
          </a:p>
        </p:txBody>
      </p:sp>
      <p:sp>
        <p:nvSpPr>
          <p:cNvPr id="1462" name="Google Shape;1462;p121"/>
          <p:cNvSpPr/>
          <p:nvPr/>
        </p:nvSpPr>
        <p:spPr>
          <a:xfrm>
            <a:off x="2715308" y="2522189"/>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21"/>
          <p:cNvSpPr txBox="1"/>
          <p:nvPr/>
        </p:nvSpPr>
        <p:spPr>
          <a:xfrm>
            <a:off x="2715308" y="2508053"/>
            <a:ext cx="1878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Poppins"/>
                <a:ea typeface="Poppins"/>
                <a:cs typeface="Poppins"/>
                <a:sym typeface="Poppins"/>
              </a:rPr>
              <a:t>1</a:t>
            </a:r>
            <a:endParaRPr b="1" sz="1200">
              <a:solidFill>
                <a:srgbClr val="FFFFFF"/>
              </a:solidFill>
              <a:latin typeface="Poppins"/>
              <a:ea typeface="Poppins"/>
              <a:cs typeface="Poppins"/>
              <a:sym typeface="Poppins"/>
            </a:endParaRPr>
          </a:p>
        </p:txBody>
      </p:sp>
      <p:sp>
        <p:nvSpPr>
          <p:cNvPr id="1464" name="Google Shape;1464;p121"/>
          <p:cNvSpPr/>
          <p:nvPr/>
        </p:nvSpPr>
        <p:spPr>
          <a:xfrm>
            <a:off x="2373150" y="4197305"/>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Sprint Backlog</a:t>
            </a:r>
            <a:endParaRPr b="1" sz="600">
              <a:solidFill>
                <a:srgbClr val="FFFFFF"/>
              </a:solidFill>
            </a:endParaRPr>
          </a:p>
        </p:txBody>
      </p:sp>
      <p:pic>
        <p:nvPicPr>
          <p:cNvPr id="1465" name="Google Shape;1465;p121"/>
          <p:cNvPicPr preferRelativeResize="0"/>
          <p:nvPr/>
        </p:nvPicPr>
        <p:blipFill rotWithShape="1">
          <a:blip r:embed="rId2">
            <a:alphaModFix/>
          </a:blip>
          <a:srcRect b="0" l="0" r="0" t="0"/>
          <a:stretch/>
        </p:blipFill>
        <p:spPr>
          <a:xfrm>
            <a:off x="2447957" y="1828042"/>
            <a:ext cx="226457" cy="339680"/>
          </a:xfrm>
          <a:prstGeom prst="rect">
            <a:avLst/>
          </a:prstGeom>
          <a:noFill/>
          <a:ln>
            <a:noFill/>
          </a:ln>
        </p:spPr>
      </p:pic>
      <p:sp>
        <p:nvSpPr>
          <p:cNvPr id="1466" name="Google Shape;1466;p121"/>
          <p:cNvSpPr txBox="1"/>
          <p:nvPr/>
        </p:nvSpPr>
        <p:spPr>
          <a:xfrm>
            <a:off x="2379389" y="2211871"/>
            <a:ext cx="9198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Development Team</a:t>
            </a:r>
            <a:endParaRPr sz="700">
              <a:solidFill>
                <a:schemeClr val="dk2"/>
              </a:solidFill>
              <a:latin typeface="Poppins"/>
              <a:ea typeface="Poppins"/>
              <a:cs typeface="Poppins"/>
              <a:sym typeface="Poppins"/>
            </a:endParaRPr>
          </a:p>
        </p:txBody>
      </p:sp>
      <p:pic>
        <p:nvPicPr>
          <p:cNvPr id="1467" name="Google Shape;1467;p121"/>
          <p:cNvPicPr preferRelativeResize="0"/>
          <p:nvPr/>
        </p:nvPicPr>
        <p:blipFill rotWithShape="1">
          <a:blip r:embed="rId2">
            <a:alphaModFix/>
          </a:blip>
          <a:srcRect b="0" l="0" r="0" t="0"/>
          <a:stretch/>
        </p:blipFill>
        <p:spPr>
          <a:xfrm>
            <a:off x="3004038" y="1817898"/>
            <a:ext cx="226457" cy="339680"/>
          </a:xfrm>
          <a:prstGeom prst="rect">
            <a:avLst/>
          </a:prstGeom>
          <a:noFill/>
          <a:ln>
            <a:noFill/>
          </a:ln>
        </p:spPr>
      </p:pic>
      <p:pic>
        <p:nvPicPr>
          <p:cNvPr id="1468" name="Google Shape;1468;p121"/>
          <p:cNvPicPr preferRelativeResize="0"/>
          <p:nvPr/>
        </p:nvPicPr>
        <p:blipFill rotWithShape="1">
          <a:blip r:embed="rId2">
            <a:alphaModFix/>
          </a:blip>
          <a:srcRect b="0" l="0" r="0" t="0"/>
          <a:stretch/>
        </p:blipFill>
        <p:spPr>
          <a:xfrm>
            <a:off x="2725997" y="1828042"/>
            <a:ext cx="226457" cy="339680"/>
          </a:xfrm>
          <a:prstGeom prst="rect">
            <a:avLst/>
          </a:prstGeom>
          <a:noFill/>
          <a:ln>
            <a:noFill/>
          </a:ln>
        </p:spPr>
      </p:pic>
      <p:sp>
        <p:nvSpPr>
          <p:cNvPr id="1469" name="Google Shape;1469;p121"/>
          <p:cNvSpPr txBox="1"/>
          <p:nvPr/>
        </p:nvSpPr>
        <p:spPr>
          <a:xfrm>
            <a:off x="328575" y="308425"/>
            <a:ext cx="7931400" cy="49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Ways of working</a:t>
            </a:r>
            <a:endParaRPr b="1" sz="2400">
              <a:latin typeface="Poppins"/>
              <a:ea typeface="Poppins"/>
              <a:cs typeface="Poppins"/>
              <a:sym typeface="Poppins"/>
            </a:endParaRPr>
          </a:p>
          <a:p>
            <a:pPr indent="0" lvl="0" marL="0" rtl="0" algn="l">
              <a:lnSpc>
                <a:spcPct val="90000"/>
              </a:lnSpc>
              <a:spcBef>
                <a:spcPts val="0"/>
              </a:spcBef>
              <a:spcAft>
                <a:spcPts val="0"/>
              </a:spcAft>
              <a:buClr>
                <a:schemeClr val="dk2"/>
              </a:buClr>
              <a:buSzPts val="2400"/>
              <a:buFont typeface="Poppins SemiBold"/>
              <a:buNone/>
            </a:pPr>
            <a:r>
              <a:t/>
            </a:r>
            <a:endParaRPr sz="2400">
              <a:solidFill>
                <a:schemeClr val="dk2"/>
              </a:solidFill>
              <a:latin typeface="Poppins SemiBold"/>
              <a:ea typeface="Poppins SemiBold"/>
              <a:cs typeface="Poppins SemiBold"/>
              <a:sym typeface="Poppins SemiBold"/>
            </a:endParaRPr>
          </a:p>
          <a:p>
            <a:pPr indent="0" lvl="0" marL="0" marR="0" rtl="0" algn="l">
              <a:lnSpc>
                <a:spcPct val="90000"/>
              </a:lnSpc>
              <a:spcBef>
                <a:spcPts val="0"/>
              </a:spcBef>
              <a:spcAft>
                <a:spcPts val="0"/>
              </a:spcAft>
              <a:buNone/>
            </a:pPr>
            <a:r>
              <a:t/>
            </a:r>
            <a:endParaRPr b="1" sz="2400">
              <a:solidFill>
                <a:srgbClr val="434343"/>
              </a:solidFill>
              <a:latin typeface="Poppins"/>
              <a:ea typeface="Poppins"/>
              <a:cs typeface="Poppins"/>
              <a:sym typeface="Poppins"/>
            </a:endParaRPr>
          </a:p>
        </p:txBody>
      </p:sp>
      <p:sp>
        <p:nvSpPr>
          <p:cNvPr id="1470" name="Google Shape;1470;p121"/>
          <p:cNvSpPr txBox="1"/>
          <p:nvPr/>
        </p:nvSpPr>
        <p:spPr>
          <a:xfrm>
            <a:off x="328569" y="735825"/>
            <a:ext cx="39786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Poppins"/>
                <a:ea typeface="Poppins"/>
                <a:cs typeface="Poppins"/>
                <a:sym typeface="Poppins"/>
              </a:rPr>
              <a:t>Agile delivery cycle</a:t>
            </a:r>
            <a:endParaRPr sz="1200">
              <a:latin typeface="Poppins"/>
              <a:ea typeface="Poppins"/>
              <a:cs typeface="Poppins"/>
              <a:sym typeface="Poppins"/>
            </a:endParaRPr>
          </a:p>
        </p:txBody>
      </p:sp>
      <p:sp>
        <p:nvSpPr>
          <p:cNvPr id="1471" name="Google Shape;1471;p12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472" name="Google Shape;1472;p121"/>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DIgital 20</a:t>
            </a:r>
            <a:r>
              <a:rPr lang="en-GB">
                <a:solidFill>
                  <a:schemeClr val="lt2"/>
                </a:solidFill>
              </a:rPr>
              <a:t>20</a:t>
            </a:r>
            <a:endParaRPr/>
          </a:p>
        </p:txBody>
      </p:sp>
      <p:sp>
        <p:nvSpPr>
          <p:cNvPr id="1473" name="Google Shape;1473;p121"/>
          <p:cNvSpPr/>
          <p:nvPr/>
        </p:nvSpPr>
        <p:spPr>
          <a:xfrm>
            <a:off x="2373150" y="3854755"/>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Sprint Backlog</a:t>
            </a:r>
            <a:endParaRPr b="1" sz="600">
              <a:solidFill>
                <a:srgbClr val="FFFFFF"/>
              </a:solidFill>
            </a:endParaRPr>
          </a:p>
        </p:txBody>
      </p:sp>
      <p:sp>
        <p:nvSpPr>
          <p:cNvPr id="1474" name="Google Shape;1474;p121"/>
          <p:cNvSpPr/>
          <p:nvPr/>
        </p:nvSpPr>
        <p:spPr>
          <a:xfrm>
            <a:off x="2373150" y="4026018"/>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Sprint Backlog</a:t>
            </a:r>
            <a:endParaRPr b="1" sz="600">
              <a:solidFill>
                <a:srgbClr val="FFFFFF"/>
              </a:solidFill>
            </a:endParaRPr>
          </a:p>
        </p:txBody>
      </p:sp>
      <p:sp>
        <p:nvSpPr>
          <p:cNvPr id="1475" name="Google Shape;1475;p121"/>
          <p:cNvSpPr/>
          <p:nvPr/>
        </p:nvSpPr>
        <p:spPr>
          <a:xfrm>
            <a:off x="828000" y="3956202"/>
            <a:ext cx="898200" cy="376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Product Backlog</a:t>
            </a:r>
            <a:endParaRPr b="1" sz="600">
              <a:solidFill>
                <a:srgbClr val="FFFFFF"/>
              </a:solidFill>
            </a:endParaRPr>
          </a:p>
        </p:txBody>
      </p:sp>
      <p:sp>
        <p:nvSpPr>
          <p:cNvPr id="1476" name="Google Shape;1476;p121"/>
          <p:cNvSpPr/>
          <p:nvPr/>
        </p:nvSpPr>
        <p:spPr>
          <a:xfrm>
            <a:off x="828000" y="3528801"/>
            <a:ext cx="898200" cy="376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1477" name="Google Shape;1477;p121"/>
          <p:cNvSpPr/>
          <p:nvPr/>
        </p:nvSpPr>
        <p:spPr>
          <a:xfrm>
            <a:off x="828000" y="3284627"/>
            <a:ext cx="898200" cy="200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1478" name="Google Shape;1478;p121"/>
          <p:cNvSpPr/>
          <p:nvPr/>
        </p:nvSpPr>
        <p:spPr>
          <a:xfrm>
            <a:off x="828000" y="3042775"/>
            <a:ext cx="898200" cy="200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1479" name="Google Shape;1479;p121"/>
          <p:cNvSpPr/>
          <p:nvPr/>
        </p:nvSpPr>
        <p:spPr>
          <a:xfrm>
            <a:off x="828000" y="2853105"/>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1480" name="Google Shape;1480;p121"/>
          <p:cNvSpPr/>
          <p:nvPr/>
        </p:nvSpPr>
        <p:spPr>
          <a:xfrm>
            <a:off x="828000" y="2678430"/>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1481" name="Google Shape;1481;p121"/>
          <p:cNvSpPr/>
          <p:nvPr/>
        </p:nvSpPr>
        <p:spPr>
          <a:xfrm>
            <a:off x="828000" y="2483318"/>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pic>
        <p:nvPicPr>
          <p:cNvPr id="1482" name="Google Shape;1482;p121"/>
          <p:cNvPicPr preferRelativeResize="0"/>
          <p:nvPr/>
        </p:nvPicPr>
        <p:blipFill rotWithShape="1">
          <a:blip r:embed="rId2">
            <a:alphaModFix/>
          </a:blip>
          <a:srcRect b="0" l="0" r="0" t="0"/>
          <a:stretch/>
        </p:blipFill>
        <p:spPr>
          <a:xfrm>
            <a:off x="1163869" y="1796517"/>
            <a:ext cx="226457" cy="339680"/>
          </a:xfrm>
          <a:prstGeom prst="rect">
            <a:avLst/>
          </a:prstGeom>
          <a:noFill/>
          <a:ln>
            <a:noFill/>
          </a:ln>
        </p:spPr>
      </p:pic>
      <p:sp>
        <p:nvSpPr>
          <p:cNvPr id="1483" name="Google Shape;1483;p121"/>
          <p:cNvSpPr txBox="1"/>
          <p:nvPr/>
        </p:nvSpPr>
        <p:spPr>
          <a:xfrm>
            <a:off x="817189" y="2169433"/>
            <a:ext cx="9198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Product </a:t>
            </a:r>
            <a:br>
              <a:rPr lang="en-GB" sz="700">
                <a:solidFill>
                  <a:schemeClr val="dk2"/>
                </a:solidFill>
                <a:latin typeface="Poppins"/>
                <a:ea typeface="Poppins"/>
                <a:cs typeface="Poppins"/>
                <a:sym typeface="Poppins"/>
              </a:rPr>
            </a:br>
            <a:r>
              <a:rPr lang="en-GB" sz="700">
                <a:solidFill>
                  <a:schemeClr val="dk2"/>
                </a:solidFill>
                <a:latin typeface="Poppins"/>
                <a:ea typeface="Poppins"/>
                <a:cs typeface="Poppins"/>
                <a:sym typeface="Poppins"/>
              </a:rPr>
              <a:t>Owner</a:t>
            </a:r>
            <a:endParaRPr sz="700">
              <a:solidFill>
                <a:schemeClr val="dk2"/>
              </a:solidFill>
              <a:latin typeface="Poppins"/>
              <a:ea typeface="Poppins"/>
              <a:cs typeface="Poppins"/>
              <a:sym typeface="Poppins"/>
            </a:endParaRPr>
          </a:p>
        </p:txBody>
      </p:sp>
      <p:sp>
        <p:nvSpPr>
          <p:cNvPr id="1484" name="Google Shape;1484;p121"/>
          <p:cNvSpPr txBox="1"/>
          <p:nvPr/>
        </p:nvSpPr>
        <p:spPr>
          <a:xfrm rot="5400000">
            <a:off x="1392225" y="3311825"/>
            <a:ext cx="1310100" cy="217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Definition of Ready</a:t>
            </a:r>
            <a:endParaRPr b="1" sz="800">
              <a:solidFill>
                <a:srgbClr val="FFFFFF"/>
              </a:solidFill>
            </a:endParaRPr>
          </a:p>
        </p:txBody>
      </p:sp>
      <p:sp>
        <p:nvSpPr>
          <p:cNvPr id="1485" name="Google Shape;1485;p121"/>
          <p:cNvSpPr/>
          <p:nvPr/>
        </p:nvSpPr>
        <p:spPr>
          <a:xfrm>
            <a:off x="5690400" y="1008629"/>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Daily Scrum Meeting</a:t>
            </a:r>
            <a:endParaRPr b="1" sz="700">
              <a:solidFill>
                <a:srgbClr val="434343"/>
              </a:solidFill>
              <a:latin typeface="Poppins"/>
              <a:ea typeface="Poppins"/>
              <a:cs typeface="Poppins"/>
              <a:sym typeface="Poppins"/>
            </a:endParaRPr>
          </a:p>
        </p:txBody>
      </p:sp>
      <p:sp>
        <p:nvSpPr>
          <p:cNvPr id="1486" name="Google Shape;1486;p121"/>
          <p:cNvSpPr/>
          <p:nvPr/>
        </p:nvSpPr>
        <p:spPr>
          <a:xfrm>
            <a:off x="6026308" y="860314"/>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21"/>
          <p:cNvSpPr txBox="1"/>
          <p:nvPr/>
        </p:nvSpPr>
        <p:spPr>
          <a:xfrm>
            <a:off x="6000700" y="846225"/>
            <a:ext cx="2265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Poppins"/>
                <a:ea typeface="Poppins"/>
                <a:cs typeface="Poppins"/>
                <a:sym typeface="Poppins"/>
              </a:rPr>
              <a:t>2</a:t>
            </a:r>
            <a:endParaRPr b="1" sz="1200">
              <a:solidFill>
                <a:srgbClr val="FFFFFF"/>
              </a:solidFill>
              <a:latin typeface="Poppins"/>
              <a:ea typeface="Poppins"/>
              <a:cs typeface="Poppins"/>
              <a:sym typeface="Poppins"/>
            </a:endParaRPr>
          </a:p>
        </p:txBody>
      </p:sp>
      <p:pic>
        <p:nvPicPr>
          <p:cNvPr id="1488" name="Google Shape;1488;p121"/>
          <p:cNvPicPr preferRelativeResize="0"/>
          <p:nvPr/>
        </p:nvPicPr>
        <p:blipFill rotWithShape="1">
          <a:blip r:embed="rId3">
            <a:alphaModFix/>
          </a:blip>
          <a:srcRect b="0" l="0" r="0" t="0"/>
          <a:stretch/>
        </p:blipFill>
        <p:spPr>
          <a:xfrm>
            <a:off x="372944" y="1386467"/>
            <a:ext cx="226457" cy="339680"/>
          </a:xfrm>
          <a:prstGeom prst="rect">
            <a:avLst/>
          </a:prstGeom>
          <a:noFill/>
          <a:ln>
            <a:noFill/>
          </a:ln>
        </p:spPr>
      </p:pic>
      <p:pic>
        <p:nvPicPr>
          <p:cNvPr id="1489" name="Google Shape;1489;p121"/>
          <p:cNvPicPr preferRelativeResize="0"/>
          <p:nvPr/>
        </p:nvPicPr>
        <p:blipFill rotWithShape="1">
          <a:blip r:embed="rId3">
            <a:alphaModFix/>
          </a:blip>
          <a:srcRect b="0" l="0" r="0" t="0"/>
          <a:stretch/>
        </p:blipFill>
        <p:spPr>
          <a:xfrm>
            <a:off x="372944" y="2166492"/>
            <a:ext cx="226457" cy="339680"/>
          </a:xfrm>
          <a:prstGeom prst="rect">
            <a:avLst/>
          </a:prstGeom>
          <a:noFill/>
          <a:ln>
            <a:noFill/>
          </a:ln>
        </p:spPr>
      </p:pic>
      <p:pic>
        <p:nvPicPr>
          <p:cNvPr id="1490" name="Google Shape;1490;p121"/>
          <p:cNvPicPr preferRelativeResize="0"/>
          <p:nvPr/>
        </p:nvPicPr>
        <p:blipFill rotWithShape="1">
          <a:blip r:embed="rId3">
            <a:alphaModFix/>
          </a:blip>
          <a:srcRect b="0" l="0" r="0" t="0"/>
          <a:stretch/>
        </p:blipFill>
        <p:spPr>
          <a:xfrm>
            <a:off x="372944" y="1764030"/>
            <a:ext cx="226457" cy="339680"/>
          </a:xfrm>
          <a:prstGeom prst="rect">
            <a:avLst/>
          </a:prstGeom>
          <a:noFill/>
          <a:ln>
            <a:noFill/>
          </a:ln>
        </p:spPr>
      </p:pic>
      <p:sp>
        <p:nvSpPr>
          <p:cNvPr id="1491" name="Google Shape;1491;p121"/>
          <p:cNvSpPr txBox="1"/>
          <p:nvPr/>
        </p:nvSpPr>
        <p:spPr>
          <a:xfrm rot="-5400000">
            <a:off x="-444175" y="1831550"/>
            <a:ext cx="1263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t>Stakeholders</a:t>
            </a:r>
            <a:endParaRPr sz="90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roach">
  <p:cSld name="CUSTOM_11">
    <p:bg>
      <p:bgPr>
        <a:solidFill>
          <a:schemeClr val="accent1"/>
        </a:solidFill>
      </p:bgPr>
    </p:bg>
    <p:spTree>
      <p:nvGrpSpPr>
        <p:cNvPr id="1492" name="Shape 1492"/>
        <p:cNvGrpSpPr/>
        <p:nvPr/>
      </p:nvGrpSpPr>
      <p:grpSpPr>
        <a:xfrm>
          <a:off x="0" y="0"/>
          <a:ext cx="0" cy="0"/>
          <a:chOff x="0" y="0"/>
          <a:chExt cx="0" cy="0"/>
        </a:xfrm>
      </p:grpSpPr>
      <p:sp>
        <p:nvSpPr>
          <p:cNvPr id="1493" name="Google Shape;1493;p122"/>
          <p:cNvSpPr/>
          <p:nvPr/>
        </p:nvSpPr>
        <p:spPr>
          <a:xfrm>
            <a:off x="-700" y="0"/>
            <a:ext cx="9153900" cy="43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22"/>
          <p:cNvSpPr/>
          <p:nvPr/>
        </p:nvSpPr>
        <p:spPr>
          <a:xfrm>
            <a:off x="1361751" y="2393410"/>
            <a:ext cx="698100" cy="698100"/>
          </a:xfrm>
          <a:custGeom>
            <a:rect b="b" l="l" r="r" t="t"/>
            <a:pathLst>
              <a:path extrusionOk="0" h="120000" w="120000">
                <a:moveTo>
                  <a:pt x="59902" y="120000"/>
                </a:moveTo>
                <a:cubicBezTo>
                  <a:pt x="92985" y="120000"/>
                  <a:pt x="120000" y="92985"/>
                  <a:pt x="120000" y="60097"/>
                </a:cubicBezTo>
                <a:cubicBezTo>
                  <a:pt x="120000" y="27014"/>
                  <a:pt x="92985" y="0"/>
                  <a:pt x="59902" y="0"/>
                </a:cubicBezTo>
                <a:cubicBezTo>
                  <a:pt x="26818" y="0"/>
                  <a:pt x="0" y="27014"/>
                  <a:pt x="0" y="60097"/>
                </a:cubicBezTo>
                <a:cubicBezTo>
                  <a:pt x="0" y="92985"/>
                  <a:pt x="26818" y="120000"/>
                  <a:pt x="59902" y="12000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1495" name="Google Shape;1495;p122"/>
          <p:cNvSpPr/>
          <p:nvPr/>
        </p:nvSpPr>
        <p:spPr>
          <a:xfrm>
            <a:off x="3262008" y="2393410"/>
            <a:ext cx="698100" cy="698100"/>
          </a:xfrm>
          <a:custGeom>
            <a:rect b="b" l="l" r="r" t="t"/>
            <a:pathLst>
              <a:path extrusionOk="0" h="120000" w="120000">
                <a:moveTo>
                  <a:pt x="59902" y="120000"/>
                </a:moveTo>
                <a:cubicBezTo>
                  <a:pt x="92985" y="120000"/>
                  <a:pt x="120000" y="92985"/>
                  <a:pt x="120000" y="60097"/>
                </a:cubicBezTo>
                <a:cubicBezTo>
                  <a:pt x="120000" y="27014"/>
                  <a:pt x="92985" y="0"/>
                  <a:pt x="59902" y="0"/>
                </a:cubicBezTo>
                <a:cubicBezTo>
                  <a:pt x="26818" y="0"/>
                  <a:pt x="0" y="27014"/>
                  <a:pt x="0" y="60097"/>
                </a:cubicBezTo>
                <a:cubicBezTo>
                  <a:pt x="0" y="92985"/>
                  <a:pt x="26818" y="120000"/>
                  <a:pt x="59902" y="12000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1496" name="Google Shape;1496;p122"/>
          <p:cNvSpPr/>
          <p:nvPr/>
        </p:nvSpPr>
        <p:spPr>
          <a:xfrm>
            <a:off x="5162261" y="2393410"/>
            <a:ext cx="698100" cy="698100"/>
          </a:xfrm>
          <a:custGeom>
            <a:rect b="b" l="l" r="r" t="t"/>
            <a:pathLst>
              <a:path extrusionOk="0" h="120000" w="120000">
                <a:moveTo>
                  <a:pt x="59902" y="120000"/>
                </a:moveTo>
                <a:cubicBezTo>
                  <a:pt x="92985" y="120000"/>
                  <a:pt x="120000" y="92985"/>
                  <a:pt x="120000" y="60097"/>
                </a:cubicBezTo>
                <a:cubicBezTo>
                  <a:pt x="120000" y="27014"/>
                  <a:pt x="92985" y="0"/>
                  <a:pt x="59902" y="0"/>
                </a:cubicBezTo>
                <a:cubicBezTo>
                  <a:pt x="26818" y="0"/>
                  <a:pt x="0" y="27014"/>
                  <a:pt x="0" y="60097"/>
                </a:cubicBezTo>
                <a:cubicBezTo>
                  <a:pt x="0" y="92985"/>
                  <a:pt x="26818" y="120000"/>
                  <a:pt x="59902" y="120000"/>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1497" name="Google Shape;1497;p122"/>
          <p:cNvSpPr/>
          <p:nvPr/>
        </p:nvSpPr>
        <p:spPr>
          <a:xfrm>
            <a:off x="7062522" y="2393410"/>
            <a:ext cx="698100" cy="698100"/>
          </a:xfrm>
          <a:custGeom>
            <a:rect b="b" l="l" r="r" t="t"/>
            <a:pathLst>
              <a:path extrusionOk="0" h="120000" w="120000">
                <a:moveTo>
                  <a:pt x="60097" y="120000"/>
                </a:moveTo>
                <a:cubicBezTo>
                  <a:pt x="92985" y="120000"/>
                  <a:pt x="120000" y="92985"/>
                  <a:pt x="120000" y="60097"/>
                </a:cubicBezTo>
                <a:cubicBezTo>
                  <a:pt x="120000" y="27014"/>
                  <a:pt x="92985" y="0"/>
                  <a:pt x="60097" y="0"/>
                </a:cubicBezTo>
                <a:cubicBezTo>
                  <a:pt x="26818" y="0"/>
                  <a:pt x="0" y="27014"/>
                  <a:pt x="0" y="60097"/>
                </a:cubicBezTo>
                <a:cubicBezTo>
                  <a:pt x="0" y="92985"/>
                  <a:pt x="26818" y="120000"/>
                  <a:pt x="60097" y="12000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grpSp>
        <p:nvGrpSpPr>
          <p:cNvPr id="1498" name="Google Shape;1498;p122"/>
          <p:cNvGrpSpPr/>
          <p:nvPr/>
        </p:nvGrpSpPr>
        <p:grpSpPr>
          <a:xfrm>
            <a:off x="1313685" y="2090973"/>
            <a:ext cx="6494205" cy="1302509"/>
            <a:chOff x="5133894" y="5403133"/>
            <a:chExt cx="14266706" cy="2861400"/>
          </a:xfrm>
        </p:grpSpPr>
        <p:sp>
          <p:nvSpPr>
            <p:cNvPr id="1499" name="Google Shape;1499;p122"/>
            <p:cNvSpPr/>
            <p:nvPr/>
          </p:nvSpPr>
          <p:spPr>
            <a:xfrm>
              <a:off x="5133894" y="5403133"/>
              <a:ext cx="1741500" cy="2861400"/>
            </a:xfrm>
            <a:custGeom>
              <a:rect b="b" l="l" r="r" t="t"/>
              <a:pathLst>
                <a:path extrusionOk="0" h="120000" w="120000">
                  <a:moveTo>
                    <a:pt x="0" y="42624"/>
                  </a:moveTo>
                  <a:cubicBezTo>
                    <a:pt x="10344" y="29186"/>
                    <a:pt x="32586" y="19947"/>
                    <a:pt x="58275" y="19527"/>
                  </a:cubicBezTo>
                  <a:lnTo>
                    <a:pt x="58275" y="0"/>
                  </a:lnTo>
                  <a:lnTo>
                    <a:pt x="61724" y="0"/>
                  </a:lnTo>
                  <a:lnTo>
                    <a:pt x="61724" y="19527"/>
                  </a:lnTo>
                  <a:cubicBezTo>
                    <a:pt x="87586" y="19947"/>
                    <a:pt x="109655" y="29186"/>
                    <a:pt x="120000" y="42624"/>
                  </a:cubicBezTo>
                  <a:lnTo>
                    <a:pt x="116724" y="42624"/>
                  </a:lnTo>
                  <a:cubicBezTo>
                    <a:pt x="106206" y="30026"/>
                    <a:pt x="84827" y="21312"/>
                    <a:pt x="60000" y="21312"/>
                  </a:cubicBezTo>
                  <a:cubicBezTo>
                    <a:pt x="35344" y="21312"/>
                    <a:pt x="13793" y="30026"/>
                    <a:pt x="3448" y="42624"/>
                  </a:cubicBezTo>
                  <a:close/>
                  <a:moveTo>
                    <a:pt x="61724" y="100472"/>
                  </a:moveTo>
                  <a:lnTo>
                    <a:pt x="61724" y="120000"/>
                  </a:lnTo>
                  <a:lnTo>
                    <a:pt x="58275" y="120000"/>
                  </a:lnTo>
                  <a:lnTo>
                    <a:pt x="58275" y="100472"/>
                  </a:lnTo>
                  <a:cubicBezTo>
                    <a:pt x="32586" y="100157"/>
                    <a:pt x="10344" y="90708"/>
                    <a:pt x="0" y="77375"/>
                  </a:cubicBezTo>
                  <a:lnTo>
                    <a:pt x="3448" y="77375"/>
                  </a:lnTo>
                  <a:cubicBezTo>
                    <a:pt x="13793" y="89973"/>
                    <a:pt x="35344" y="98687"/>
                    <a:pt x="60000" y="98687"/>
                  </a:cubicBezTo>
                  <a:cubicBezTo>
                    <a:pt x="84827" y="98687"/>
                    <a:pt x="106206" y="89973"/>
                    <a:pt x="116724" y="77375"/>
                  </a:cubicBezTo>
                  <a:lnTo>
                    <a:pt x="120000" y="77375"/>
                  </a:lnTo>
                  <a:cubicBezTo>
                    <a:pt x="109655" y="90708"/>
                    <a:pt x="87586" y="100157"/>
                    <a:pt x="61724" y="100472"/>
                  </a:cubicBez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1500" name="Google Shape;1500;p122"/>
            <p:cNvSpPr/>
            <p:nvPr/>
          </p:nvSpPr>
          <p:spPr>
            <a:xfrm>
              <a:off x="9308164" y="5403133"/>
              <a:ext cx="1743900" cy="2861400"/>
            </a:xfrm>
            <a:custGeom>
              <a:rect b="b" l="l" r="r" t="t"/>
              <a:pathLst>
                <a:path extrusionOk="0" h="120000" w="120000">
                  <a:moveTo>
                    <a:pt x="0" y="42624"/>
                  </a:moveTo>
                  <a:cubicBezTo>
                    <a:pt x="10502" y="29186"/>
                    <a:pt x="32539" y="19947"/>
                    <a:pt x="58192" y="19527"/>
                  </a:cubicBezTo>
                  <a:lnTo>
                    <a:pt x="58192" y="0"/>
                  </a:lnTo>
                  <a:lnTo>
                    <a:pt x="61635" y="0"/>
                  </a:lnTo>
                  <a:lnTo>
                    <a:pt x="61635" y="19527"/>
                  </a:lnTo>
                  <a:cubicBezTo>
                    <a:pt x="87460" y="19947"/>
                    <a:pt x="109497" y="29186"/>
                    <a:pt x="120000" y="42624"/>
                  </a:cubicBezTo>
                  <a:lnTo>
                    <a:pt x="116556" y="42624"/>
                  </a:lnTo>
                  <a:cubicBezTo>
                    <a:pt x="106054" y="30026"/>
                    <a:pt x="84705" y="21312"/>
                    <a:pt x="59913" y="21312"/>
                  </a:cubicBezTo>
                  <a:cubicBezTo>
                    <a:pt x="35294" y="21312"/>
                    <a:pt x="13773" y="30026"/>
                    <a:pt x="3443" y="42624"/>
                  </a:cubicBezTo>
                  <a:close/>
                  <a:moveTo>
                    <a:pt x="61635" y="100472"/>
                  </a:moveTo>
                  <a:lnTo>
                    <a:pt x="61635" y="120000"/>
                  </a:lnTo>
                  <a:lnTo>
                    <a:pt x="58192" y="120000"/>
                  </a:lnTo>
                  <a:lnTo>
                    <a:pt x="58192" y="100472"/>
                  </a:lnTo>
                  <a:cubicBezTo>
                    <a:pt x="32539" y="100157"/>
                    <a:pt x="10502" y="90708"/>
                    <a:pt x="0" y="77375"/>
                  </a:cubicBezTo>
                  <a:lnTo>
                    <a:pt x="3443" y="77375"/>
                  </a:lnTo>
                  <a:cubicBezTo>
                    <a:pt x="13773" y="89973"/>
                    <a:pt x="35294" y="98687"/>
                    <a:pt x="59913" y="98687"/>
                  </a:cubicBezTo>
                  <a:cubicBezTo>
                    <a:pt x="84705" y="98687"/>
                    <a:pt x="106054" y="89973"/>
                    <a:pt x="116556" y="77375"/>
                  </a:cubicBezTo>
                  <a:lnTo>
                    <a:pt x="120000" y="77375"/>
                  </a:lnTo>
                  <a:cubicBezTo>
                    <a:pt x="109497" y="90708"/>
                    <a:pt x="87460" y="100157"/>
                    <a:pt x="61635" y="100472"/>
                  </a:cubicBez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1501" name="Google Shape;1501;p122"/>
            <p:cNvSpPr/>
            <p:nvPr/>
          </p:nvSpPr>
          <p:spPr>
            <a:xfrm>
              <a:off x="13482431" y="5403133"/>
              <a:ext cx="1743900" cy="2861400"/>
            </a:xfrm>
            <a:custGeom>
              <a:rect b="b" l="l" r="r" t="t"/>
              <a:pathLst>
                <a:path extrusionOk="0" h="120000" w="120000">
                  <a:moveTo>
                    <a:pt x="120000" y="77375"/>
                  </a:moveTo>
                  <a:cubicBezTo>
                    <a:pt x="109497" y="90708"/>
                    <a:pt x="87460" y="100157"/>
                    <a:pt x="61807" y="100472"/>
                  </a:cubicBezTo>
                  <a:lnTo>
                    <a:pt x="61807" y="120000"/>
                  </a:lnTo>
                  <a:lnTo>
                    <a:pt x="58192" y="120000"/>
                  </a:lnTo>
                  <a:lnTo>
                    <a:pt x="58192" y="100472"/>
                  </a:lnTo>
                  <a:cubicBezTo>
                    <a:pt x="32539" y="100157"/>
                    <a:pt x="10329" y="90708"/>
                    <a:pt x="0" y="77375"/>
                  </a:cubicBezTo>
                  <a:lnTo>
                    <a:pt x="3443" y="77375"/>
                  </a:lnTo>
                  <a:cubicBezTo>
                    <a:pt x="13945" y="89973"/>
                    <a:pt x="35294" y="98687"/>
                    <a:pt x="59913" y="98687"/>
                  </a:cubicBezTo>
                  <a:cubicBezTo>
                    <a:pt x="84705" y="98687"/>
                    <a:pt x="106054" y="89973"/>
                    <a:pt x="116556" y="77375"/>
                  </a:cubicBezTo>
                  <a:close/>
                  <a:moveTo>
                    <a:pt x="61807" y="19527"/>
                  </a:moveTo>
                  <a:cubicBezTo>
                    <a:pt x="87460" y="19947"/>
                    <a:pt x="109497" y="29186"/>
                    <a:pt x="120000" y="42624"/>
                  </a:cubicBezTo>
                  <a:lnTo>
                    <a:pt x="116556" y="42624"/>
                  </a:lnTo>
                  <a:cubicBezTo>
                    <a:pt x="106054" y="30026"/>
                    <a:pt x="84705" y="21312"/>
                    <a:pt x="59913" y="21312"/>
                  </a:cubicBezTo>
                  <a:cubicBezTo>
                    <a:pt x="35294" y="21312"/>
                    <a:pt x="13945" y="30026"/>
                    <a:pt x="3443" y="42624"/>
                  </a:cubicBezTo>
                  <a:lnTo>
                    <a:pt x="0" y="42624"/>
                  </a:lnTo>
                  <a:cubicBezTo>
                    <a:pt x="10329" y="29186"/>
                    <a:pt x="32539" y="19947"/>
                    <a:pt x="58192" y="19527"/>
                  </a:cubicBezTo>
                  <a:lnTo>
                    <a:pt x="58192" y="0"/>
                  </a:lnTo>
                  <a:lnTo>
                    <a:pt x="61807" y="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1502" name="Google Shape;1502;p122"/>
            <p:cNvSpPr/>
            <p:nvPr/>
          </p:nvSpPr>
          <p:spPr>
            <a:xfrm>
              <a:off x="17656700" y="5403133"/>
              <a:ext cx="1743900" cy="2861400"/>
            </a:xfrm>
            <a:custGeom>
              <a:rect b="b" l="l" r="r" t="t"/>
              <a:pathLst>
                <a:path extrusionOk="0" h="120000" w="120000">
                  <a:moveTo>
                    <a:pt x="0" y="42624"/>
                  </a:moveTo>
                  <a:cubicBezTo>
                    <a:pt x="10502" y="29186"/>
                    <a:pt x="32539" y="19947"/>
                    <a:pt x="58192" y="19527"/>
                  </a:cubicBezTo>
                  <a:lnTo>
                    <a:pt x="58192" y="0"/>
                  </a:lnTo>
                  <a:lnTo>
                    <a:pt x="61807" y="0"/>
                  </a:lnTo>
                  <a:lnTo>
                    <a:pt x="61807" y="19527"/>
                  </a:lnTo>
                  <a:cubicBezTo>
                    <a:pt x="87460" y="19947"/>
                    <a:pt x="109497" y="29186"/>
                    <a:pt x="120000" y="42624"/>
                  </a:cubicBezTo>
                  <a:lnTo>
                    <a:pt x="116556" y="42624"/>
                  </a:lnTo>
                  <a:cubicBezTo>
                    <a:pt x="106054" y="30026"/>
                    <a:pt x="84705" y="21312"/>
                    <a:pt x="60086" y="21312"/>
                  </a:cubicBezTo>
                  <a:cubicBezTo>
                    <a:pt x="35294" y="21312"/>
                    <a:pt x="13945" y="30026"/>
                    <a:pt x="3443" y="42624"/>
                  </a:cubicBezTo>
                  <a:close/>
                  <a:moveTo>
                    <a:pt x="61807" y="100472"/>
                  </a:moveTo>
                  <a:lnTo>
                    <a:pt x="61807" y="120000"/>
                  </a:lnTo>
                  <a:lnTo>
                    <a:pt x="58192" y="120000"/>
                  </a:lnTo>
                  <a:lnTo>
                    <a:pt x="58192" y="100472"/>
                  </a:lnTo>
                  <a:cubicBezTo>
                    <a:pt x="32539" y="100157"/>
                    <a:pt x="10502" y="90708"/>
                    <a:pt x="0" y="77375"/>
                  </a:cubicBezTo>
                  <a:lnTo>
                    <a:pt x="3443" y="77375"/>
                  </a:lnTo>
                  <a:cubicBezTo>
                    <a:pt x="13945" y="89973"/>
                    <a:pt x="35294" y="98687"/>
                    <a:pt x="60086" y="98687"/>
                  </a:cubicBezTo>
                  <a:cubicBezTo>
                    <a:pt x="84705" y="98687"/>
                    <a:pt x="106054" y="89973"/>
                    <a:pt x="116556" y="77375"/>
                  </a:cubicBezTo>
                  <a:lnTo>
                    <a:pt x="120000" y="77375"/>
                  </a:lnTo>
                  <a:cubicBezTo>
                    <a:pt x="109497" y="90708"/>
                    <a:pt x="87460" y="100157"/>
                    <a:pt x="61807" y="100472"/>
                  </a:cubicBez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1503" name="Google Shape;1503;p122"/>
            <p:cNvSpPr/>
            <p:nvPr/>
          </p:nvSpPr>
          <p:spPr>
            <a:xfrm>
              <a:off x="7030600" y="6821282"/>
              <a:ext cx="2079600" cy="75300"/>
            </a:xfrm>
            <a:custGeom>
              <a:rect b="b" l="l" r="r" t="t"/>
              <a:pathLst>
                <a:path extrusionOk="0" h="120000" w="120000">
                  <a:moveTo>
                    <a:pt x="0" y="0"/>
                  </a:moveTo>
                  <a:lnTo>
                    <a:pt x="114512" y="0"/>
                  </a:lnTo>
                  <a:lnTo>
                    <a:pt x="120000" y="61935"/>
                  </a:lnTo>
                  <a:lnTo>
                    <a:pt x="114512" y="120000"/>
                  </a:lnTo>
                  <a:lnTo>
                    <a:pt x="0" y="12000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1504" name="Google Shape;1504;p122"/>
            <p:cNvSpPr/>
            <p:nvPr/>
          </p:nvSpPr>
          <p:spPr>
            <a:xfrm>
              <a:off x="11227417" y="6821282"/>
              <a:ext cx="2079600" cy="75300"/>
            </a:xfrm>
            <a:custGeom>
              <a:rect b="b" l="l" r="r" t="t"/>
              <a:pathLst>
                <a:path extrusionOk="0" h="120000" w="120000">
                  <a:moveTo>
                    <a:pt x="0" y="0"/>
                  </a:moveTo>
                  <a:lnTo>
                    <a:pt x="114368" y="0"/>
                  </a:lnTo>
                  <a:lnTo>
                    <a:pt x="120000" y="61935"/>
                  </a:lnTo>
                  <a:lnTo>
                    <a:pt x="114368" y="120000"/>
                  </a:lnTo>
                  <a:lnTo>
                    <a:pt x="0" y="12000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1505" name="Google Shape;1505;p122"/>
            <p:cNvSpPr/>
            <p:nvPr/>
          </p:nvSpPr>
          <p:spPr>
            <a:xfrm>
              <a:off x="15421738" y="6821282"/>
              <a:ext cx="2079600" cy="75300"/>
            </a:xfrm>
            <a:custGeom>
              <a:rect b="b" l="l" r="r" t="t"/>
              <a:pathLst>
                <a:path extrusionOk="0" h="120000" w="120000">
                  <a:moveTo>
                    <a:pt x="0" y="0"/>
                  </a:moveTo>
                  <a:lnTo>
                    <a:pt x="114512" y="0"/>
                  </a:lnTo>
                  <a:lnTo>
                    <a:pt x="120000" y="61935"/>
                  </a:lnTo>
                  <a:lnTo>
                    <a:pt x="114512" y="120000"/>
                  </a:lnTo>
                  <a:lnTo>
                    <a:pt x="0" y="12000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grpSp>
      <p:sp>
        <p:nvSpPr>
          <p:cNvPr id="1506" name="Google Shape;1506;p122"/>
          <p:cNvSpPr txBox="1"/>
          <p:nvPr/>
        </p:nvSpPr>
        <p:spPr>
          <a:xfrm>
            <a:off x="988686" y="3487913"/>
            <a:ext cx="1443000" cy="575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7F7F7F"/>
              </a:buClr>
              <a:buSzPts val="500"/>
              <a:buFont typeface="Montserrat Light"/>
              <a:buNone/>
            </a:pPr>
            <a:r>
              <a:rPr lang="en-GB" sz="1200">
                <a:solidFill>
                  <a:schemeClr val="dk2"/>
                </a:solidFill>
              </a:rPr>
              <a:t>Identify needs and requirements </a:t>
            </a:r>
            <a:endParaRPr sz="1200">
              <a:solidFill>
                <a:schemeClr val="dk2"/>
              </a:solidFill>
            </a:endParaRPr>
          </a:p>
        </p:txBody>
      </p:sp>
      <p:sp>
        <p:nvSpPr>
          <p:cNvPr id="1507" name="Google Shape;1507;p122"/>
          <p:cNvSpPr txBox="1"/>
          <p:nvPr/>
        </p:nvSpPr>
        <p:spPr>
          <a:xfrm>
            <a:off x="1164893" y="1722325"/>
            <a:ext cx="10755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Activation</a:t>
            </a:r>
            <a:endParaRPr b="1" sz="1200">
              <a:solidFill>
                <a:schemeClr val="dk2"/>
              </a:solidFill>
              <a:latin typeface="Poppins"/>
              <a:ea typeface="Poppins"/>
              <a:cs typeface="Poppins"/>
              <a:sym typeface="Poppins"/>
            </a:endParaRPr>
          </a:p>
        </p:txBody>
      </p:sp>
      <p:sp>
        <p:nvSpPr>
          <p:cNvPr id="1508" name="Google Shape;1508;p122"/>
          <p:cNvSpPr txBox="1"/>
          <p:nvPr/>
        </p:nvSpPr>
        <p:spPr>
          <a:xfrm>
            <a:off x="2988170" y="1722325"/>
            <a:ext cx="12273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Discovery</a:t>
            </a:r>
            <a:endParaRPr b="1" sz="1200">
              <a:solidFill>
                <a:schemeClr val="dk2"/>
              </a:solidFill>
              <a:latin typeface="Poppins"/>
              <a:ea typeface="Poppins"/>
              <a:cs typeface="Poppins"/>
              <a:sym typeface="Poppins"/>
            </a:endParaRPr>
          </a:p>
        </p:txBody>
      </p:sp>
      <p:sp>
        <p:nvSpPr>
          <p:cNvPr id="1509" name="Google Shape;1509;p122"/>
          <p:cNvSpPr txBox="1"/>
          <p:nvPr/>
        </p:nvSpPr>
        <p:spPr>
          <a:xfrm>
            <a:off x="4690611" y="1722325"/>
            <a:ext cx="16467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Service Delivery</a:t>
            </a:r>
            <a:endParaRPr b="1" sz="1200">
              <a:solidFill>
                <a:schemeClr val="dk2"/>
              </a:solidFill>
              <a:latin typeface="Poppins"/>
              <a:ea typeface="Poppins"/>
              <a:cs typeface="Poppins"/>
              <a:sym typeface="Poppins"/>
            </a:endParaRPr>
          </a:p>
        </p:txBody>
      </p:sp>
      <p:sp>
        <p:nvSpPr>
          <p:cNvPr id="1510" name="Google Shape;1510;p122"/>
          <p:cNvSpPr txBox="1"/>
          <p:nvPr/>
        </p:nvSpPr>
        <p:spPr>
          <a:xfrm>
            <a:off x="6873774" y="1722325"/>
            <a:ext cx="10755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Management</a:t>
            </a:r>
            <a:endParaRPr b="1" sz="1200">
              <a:solidFill>
                <a:schemeClr val="dk2"/>
              </a:solidFill>
              <a:latin typeface="Poppins"/>
              <a:ea typeface="Poppins"/>
              <a:cs typeface="Poppins"/>
              <a:sym typeface="Poppins"/>
            </a:endParaRPr>
          </a:p>
        </p:txBody>
      </p:sp>
      <p:sp>
        <p:nvSpPr>
          <p:cNvPr id="1511" name="Google Shape;1511;p122"/>
          <p:cNvSpPr txBox="1"/>
          <p:nvPr/>
        </p:nvSpPr>
        <p:spPr>
          <a:xfrm>
            <a:off x="2893091" y="3487913"/>
            <a:ext cx="1443000" cy="5754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7F7F7F"/>
              </a:buClr>
              <a:buSzPts val="500"/>
              <a:buFont typeface="Montserrat Light"/>
              <a:buNone/>
            </a:pPr>
            <a:r>
              <a:rPr lang="en-GB" sz="1200">
                <a:solidFill>
                  <a:schemeClr val="dk2"/>
                </a:solidFill>
              </a:rPr>
              <a:t>Defining the solution </a:t>
            </a:r>
            <a:endParaRPr sz="1200">
              <a:solidFill>
                <a:srgbClr val="7F7F7F"/>
              </a:solidFill>
            </a:endParaRPr>
          </a:p>
        </p:txBody>
      </p:sp>
      <p:sp>
        <p:nvSpPr>
          <p:cNvPr id="1512" name="Google Shape;1512;p122"/>
          <p:cNvSpPr txBox="1"/>
          <p:nvPr/>
        </p:nvSpPr>
        <p:spPr>
          <a:xfrm>
            <a:off x="4807902" y="3487913"/>
            <a:ext cx="1443000" cy="5754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7F7F7F"/>
              </a:buClr>
              <a:buSzPts val="500"/>
              <a:buFont typeface="Montserrat Light"/>
              <a:buNone/>
            </a:pPr>
            <a:r>
              <a:rPr lang="en-GB" sz="1200">
                <a:solidFill>
                  <a:schemeClr val="dk2"/>
                </a:solidFill>
              </a:rPr>
              <a:t>Build and iterate the product</a:t>
            </a:r>
            <a:endParaRPr sz="1200">
              <a:solidFill>
                <a:schemeClr val="dk2"/>
              </a:solidFill>
            </a:endParaRPr>
          </a:p>
          <a:p>
            <a:pPr indent="0" lvl="0" marL="0" marR="0" rtl="0" algn="ctr">
              <a:lnSpc>
                <a:spcPct val="150000"/>
              </a:lnSpc>
              <a:spcBef>
                <a:spcPts val="0"/>
              </a:spcBef>
              <a:spcAft>
                <a:spcPts val="0"/>
              </a:spcAft>
              <a:buClr>
                <a:srgbClr val="7F7F7F"/>
              </a:buClr>
              <a:buSzPts val="500"/>
              <a:buFont typeface="Montserrat Light"/>
              <a:buNone/>
            </a:pPr>
            <a:r>
              <a:t/>
            </a:r>
            <a:endParaRPr sz="1200">
              <a:solidFill>
                <a:srgbClr val="7F7F7F"/>
              </a:solidFill>
            </a:endParaRPr>
          </a:p>
        </p:txBody>
      </p:sp>
      <p:sp>
        <p:nvSpPr>
          <p:cNvPr id="1513" name="Google Shape;1513;p122"/>
          <p:cNvSpPr txBox="1"/>
          <p:nvPr/>
        </p:nvSpPr>
        <p:spPr>
          <a:xfrm>
            <a:off x="6712308" y="3487913"/>
            <a:ext cx="1443000" cy="5754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7F7F7F"/>
              </a:buClr>
              <a:buSzPts val="500"/>
              <a:buFont typeface="Montserrat Light"/>
              <a:buNone/>
            </a:pPr>
            <a:r>
              <a:rPr lang="en-GB" sz="1200">
                <a:solidFill>
                  <a:schemeClr val="dk2"/>
                </a:solidFill>
              </a:rPr>
              <a:t>Support and maintain</a:t>
            </a:r>
            <a:endParaRPr sz="1200">
              <a:solidFill>
                <a:schemeClr val="dk2"/>
              </a:solidFill>
            </a:endParaRPr>
          </a:p>
          <a:p>
            <a:pPr indent="0" lvl="0" marL="0" marR="0" rtl="0" algn="ctr">
              <a:lnSpc>
                <a:spcPct val="150000"/>
              </a:lnSpc>
              <a:spcBef>
                <a:spcPts val="0"/>
              </a:spcBef>
              <a:spcAft>
                <a:spcPts val="0"/>
              </a:spcAft>
              <a:buClr>
                <a:srgbClr val="7F7F7F"/>
              </a:buClr>
              <a:buSzPts val="500"/>
              <a:buFont typeface="Montserrat Light"/>
              <a:buNone/>
            </a:pPr>
            <a:r>
              <a:t/>
            </a:r>
            <a:endParaRPr sz="1200">
              <a:solidFill>
                <a:srgbClr val="7F7F7F"/>
              </a:solidFill>
            </a:endParaRPr>
          </a:p>
        </p:txBody>
      </p:sp>
      <p:sp>
        <p:nvSpPr>
          <p:cNvPr id="1514" name="Google Shape;1514;p122"/>
          <p:cNvSpPr txBox="1"/>
          <p:nvPr/>
        </p:nvSpPr>
        <p:spPr>
          <a:xfrm>
            <a:off x="328575" y="308425"/>
            <a:ext cx="7931400" cy="49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Our approach</a:t>
            </a:r>
            <a:endParaRPr b="1" sz="2400">
              <a:latin typeface="Poppins"/>
              <a:ea typeface="Poppins"/>
              <a:cs typeface="Poppins"/>
              <a:sym typeface="Poppins"/>
            </a:endParaRPr>
          </a:p>
          <a:p>
            <a:pPr indent="0" lvl="0" marL="0" marR="0" rtl="0" algn="l">
              <a:lnSpc>
                <a:spcPct val="90000"/>
              </a:lnSpc>
              <a:spcBef>
                <a:spcPts val="0"/>
              </a:spcBef>
              <a:spcAft>
                <a:spcPts val="0"/>
              </a:spcAft>
              <a:buNone/>
            </a:pPr>
            <a:r>
              <a:t/>
            </a:r>
            <a:endParaRPr sz="2400">
              <a:solidFill>
                <a:schemeClr val="dk2"/>
              </a:solidFill>
              <a:latin typeface="Poppins SemiBold"/>
              <a:ea typeface="Poppins SemiBold"/>
              <a:cs typeface="Poppins SemiBold"/>
              <a:sym typeface="Poppins SemiBold"/>
            </a:endParaRPr>
          </a:p>
        </p:txBody>
      </p:sp>
      <p:sp>
        <p:nvSpPr>
          <p:cNvPr id="1515" name="Google Shape;1515;p122"/>
          <p:cNvSpPr txBox="1"/>
          <p:nvPr/>
        </p:nvSpPr>
        <p:spPr>
          <a:xfrm>
            <a:off x="328569" y="735825"/>
            <a:ext cx="39786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Poppins"/>
                <a:ea typeface="Poppins"/>
                <a:cs typeface="Poppins"/>
                <a:sym typeface="Poppins"/>
              </a:rPr>
              <a:t>Four phases</a:t>
            </a:r>
            <a:endParaRPr sz="1200">
              <a:latin typeface="Poppins"/>
              <a:ea typeface="Poppins"/>
              <a:cs typeface="Poppins"/>
              <a:sym typeface="Poppins"/>
            </a:endParaRPr>
          </a:p>
        </p:txBody>
      </p:sp>
      <p:sp>
        <p:nvSpPr>
          <p:cNvPr id="1516" name="Google Shape;1516;p12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517" name="Google Shape;1517;p122"/>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llo">
  <p:cSld name="3_Headline and Content 1_1_1_3">
    <p:bg>
      <p:bgPr>
        <a:solidFill>
          <a:srgbClr val="2897FF"/>
        </a:solidFill>
      </p:bgPr>
    </p:bg>
    <p:spTree>
      <p:nvGrpSpPr>
        <p:cNvPr id="56" name="Shape 56"/>
        <p:cNvGrpSpPr/>
        <p:nvPr/>
      </p:nvGrpSpPr>
      <p:grpSpPr>
        <a:xfrm>
          <a:off x="0" y="0"/>
          <a:ext cx="0" cy="0"/>
          <a:chOff x="0" y="0"/>
          <a:chExt cx="0" cy="0"/>
        </a:xfrm>
      </p:grpSpPr>
      <p:sp>
        <p:nvSpPr>
          <p:cNvPr id="57" name="Google Shape;57;p14"/>
          <p:cNvSpPr/>
          <p:nvPr/>
        </p:nvSpPr>
        <p:spPr>
          <a:xfrm>
            <a:off x="7570175" y="3754375"/>
            <a:ext cx="1425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txBox="1"/>
          <p:nvPr/>
        </p:nvSpPr>
        <p:spPr>
          <a:xfrm>
            <a:off x="1360200" y="2399350"/>
            <a:ext cx="6423600" cy="190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0" lang="en-GB" sz="3500" u="none" cap="none" strike="noStrike">
                <a:solidFill>
                  <a:srgbClr val="FFFFFF"/>
                </a:solidFill>
                <a:latin typeface="Poppins"/>
                <a:ea typeface="Poppins"/>
                <a:cs typeface="Poppins"/>
                <a:sym typeface="Poppins"/>
              </a:rPr>
              <a:t>Welcome</a:t>
            </a:r>
            <a:endParaRPr b="1" i="0" sz="3500" u="none" cap="none" strike="noStrike">
              <a:solidFill>
                <a:srgbClr val="FFFFFF"/>
              </a:solidFill>
              <a:latin typeface="Poppins"/>
              <a:ea typeface="Poppins"/>
              <a:cs typeface="Poppins"/>
              <a:sym typeface="Poppins"/>
            </a:endParaRPr>
          </a:p>
        </p:txBody>
      </p:sp>
      <p:pic>
        <p:nvPicPr>
          <p:cNvPr descr="AND_LOGO_RGB_ON_WHITE.png" id="59" name="Google Shape;59;p14"/>
          <p:cNvPicPr preferRelativeResize="0"/>
          <p:nvPr/>
        </p:nvPicPr>
        <p:blipFill rotWithShape="1">
          <a:blip r:embed="rId2">
            <a:alphaModFix/>
          </a:blip>
          <a:srcRect b="0" l="0" r="0" t="0"/>
          <a:stretch/>
        </p:blipFill>
        <p:spPr>
          <a:xfrm>
            <a:off x="3455453" y="2173067"/>
            <a:ext cx="2233201" cy="848700"/>
          </a:xfrm>
          <a:prstGeom prst="rect">
            <a:avLst/>
          </a:prstGeom>
          <a:noFill/>
          <a:ln>
            <a:noFill/>
          </a:ln>
        </p:spPr>
      </p:pic>
      <p:pic>
        <p:nvPicPr>
          <p:cNvPr descr="ANDigital_LOGO_LONG_RGB_ON_COLOUR.png" id="60" name="Google Shape;60;p14"/>
          <p:cNvPicPr preferRelativeResize="0"/>
          <p:nvPr/>
        </p:nvPicPr>
        <p:blipFill rotWithShape="1">
          <a:blip r:embed="rId3">
            <a:alphaModFix/>
          </a:blip>
          <a:srcRect b="0" l="0" r="0" t="0"/>
          <a:stretch/>
        </p:blipFill>
        <p:spPr>
          <a:xfrm>
            <a:off x="7458912" y="4560675"/>
            <a:ext cx="1403402" cy="269400"/>
          </a:xfrm>
          <a:prstGeom prst="rect">
            <a:avLst/>
          </a:prstGeom>
          <a:noFill/>
          <a:ln>
            <a:noFill/>
          </a:ln>
        </p:spPr>
      </p:pic>
      <p:sp>
        <p:nvSpPr>
          <p:cNvPr id="61" name="Google Shape;61;p14"/>
          <p:cNvSpPr txBox="1"/>
          <p:nvPr/>
        </p:nvSpPr>
        <p:spPr>
          <a:xfrm>
            <a:off x="1360200" y="1231000"/>
            <a:ext cx="6423600" cy="91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n-GB" sz="7000" u="none" cap="none" strike="noStrike">
                <a:solidFill>
                  <a:srgbClr val="FFFFFF"/>
                </a:solidFill>
                <a:latin typeface="Poppins"/>
                <a:ea typeface="Poppins"/>
                <a:cs typeface="Poppins"/>
                <a:sym typeface="Poppins"/>
              </a:rPr>
              <a:t>Hello</a:t>
            </a:r>
            <a:endParaRPr b="1" i="0" sz="7000" u="none" cap="none" strike="noStrike">
              <a:solidFill>
                <a:srgbClr val="FFFFFF"/>
              </a:solidFill>
              <a:latin typeface="Poppins"/>
              <a:ea typeface="Poppins"/>
              <a:cs typeface="Poppins"/>
              <a:sym typeface="Poppins"/>
            </a:endParaRPr>
          </a:p>
        </p:txBody>
      </p:sp>
      <p:sp>
        <p:nvSpPr>
          <p:cNvPr id="62" name="Google Shape;62;p14"/>
          <p:cNvSpPr/>
          <p:nvPr/>
        </p:nvSpPr>
        <p:spPr>
          <a:xfrm>
            <a:off x="7187650" y="4339325"/>
            <a:ext cx="1770600" cy="6168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 name="Google Shape;63;p14"/>
          <p:cNvCxnSpPr/>
          <p:nvPr/>
        </p:nvCxnSpPr>
        <p:spPr>
          <a:xfrm>
            <a:off x="560700" y="3868675"/>
            <a:ext cx="8022600" cy="39000"/>
          </a:xfrm>
          <a:prstGeom prst="straightConnector1">
            <a:avLst/>
          </a:prstGeom>
          <a:noFill/>
          <a:ln cap="flat" cmpd="sng" w="9525">
            <a:solidFill>
              <a:srgbClr val="FFFFFF"/>
            </a:solidFill>
            <a:prstDash val="solid"/>
            <a:round/>
            <a:headEnd len="sm" w="sm" type="none"/>
            <a:tailEnd len="sm" w="sm" type="none"/>
          </a:ln>
        </p:spPr>
      </p:cxnSp>
      <p:sp>
        <p:nvSpPr>
          <p:cNvPr id="64" name="Google Shape;64;p14"/>
          <p:cNvSpPr txBox="1"/>
          <p:nvPr>
            <p:ph idx="1" type="subTitle"/>
          </p:nvPr>
        </p:nvSpPr>
        <p:spPr>
          <a:xfrm>
            <a:off x="1323950" y="4043475"/>
            <a:ext cx="6496200" cy="5172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Poppins"/>
              <a:buNone/>
              <a:defRPr b="1" i="0" sz="1400" u="none" cap="none" strike="noStrike">
                <a:solidFill>
                  <a:srgbClr val="FFFFFF"/>
                </a:solidFill>
              </a:defRPr>
            </a:lvl1pPr>
            <a:lvl2pPr lvl="1"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2pPr>
            <a:lvl3pPr lvl="2"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3pPr>
            <a:lvl4pPr lvl="3"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4pPr>
            <a:lvl5pPr lvl="4"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5pPr>
            <a:lvl6pPr lvl="5"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6pPr>
            <a:lvl7pPr lvl="6"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7pPr>
            <a:lvl8pPr lvl="7"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8pPr>
            <a:lvl9pPr lvl="8" marR="0" rtl="0" algn="r">
              <a:lnSpc>
                <a:spcPct val="115000"/>
              </a:lnSpc>
              <a:spcBef>
                <a:spcPts val="1600"/>
              </a:spcBef>
              <a:spcAft>
                <a:spcPts val="1600"/>
              </a:spcAft>
              <a:buClr>
                <a:schemeClr val="dk2"/>
              </a:buClr>
              <a:buSzPts val="1400"/>
              <a:buFont typeface="Arial"/>
              <a:buNone/>
              <a:defRPr b="0" i="0" sz="14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17">
    <p:spTree>
      <p:nvGrpSpPr>
        <p:cNvPr id="1518" name="Shape 1518"/>
        <p:cNvGrpSpPr/>
        <p:nvPr/>
      </p:nvGrpSpPr>
      <p:grpSpPr>
        <a:xfrm>
          <a:off x="0" y="0"/>
          <a:ext cx="0" cy="0"/>
          <a:chOff x="0" y="0"/>
          <a:chExt cx="0" cy="0"/>
        </a:xfrm>
      </p:grpSpPr>
      <p:sp>
        <p:nvSpPr>
          <p:cNvPr id="1519" name="Google Shape;1519;p123"/>
          <p:cNvSpPr txBox="1"/>
          <p:nvPr/>
        </p:nvSpPr>
        <p:spPr>
          <a:xfrm>
            <a:off x="280800" y="273475"/>
            <a:ext cx="8322900" cy="3438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GB" sz="2000">
                <a:solidFill>
                  <a:srgbClr val="434343"/>
                </a:solidFill>
                <a:latin typeface="Poppins"/>
                <a:ea typeface="Poppins"/>
                <a:cs typeface="Poppins"/>
                <a:sym typeface="Poppins"/>
              </a:rPr>
              <a:t>Full Stack Engineering</a:t>
            </a:r>
            <a:endParaRPr b="1" sz="2000">
              <a:solidFill>
                <a:srgbClr val="434343"/>
              </a:solidFill>
              <a:latin typeface="Poppins"/>
              <a:ea typeface="Poppins"/>
              <a:cs typeface="Poppins"/>
              <a:sym typeface="Poppins"/>
            </a:endParaRPr>
          </a:p>
        </p:txBody>
      </p:sp>
      <p:sp>
        <p:nvSpPr>
          <p:cNvPr id="1520" name="Google Shape;1520;p123"/>
          <p:cNvSpPr txBox="1"/>
          <p:nvPr/>
        </p:nvSpPr>
        <p:spPr>
          <a:xfrm>
            <a:off x="280800" y="564175"/>
            <a:ext cx="8322900" cy="34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323232"/>
                </a:solidFill>
                <a:latin typeface="Poppins"/>
                <a:ea typeface="Poppins"/>
                <a:cs typeface="Poppins"/>
                <a:sym typeface="Poppins"/>
              </a:rPr>
              <a:t>Tech agnostic for the best business and user outcomes.</a:t>
            </a:r>
            <a:endParaRPr sz="1200">
              <a:solidFill>
                <a:srgbClr val="323232"/>
              </a:solidFill>
              <a:latin typeface="Poppins"/>
              <a:ea typeface="Poppins"/>
              <a:cs typeface="Poppins"/>
              <a:sym typeface="Poppins"/>
            </a:endParaRPr>
          </a:p>
          <a:p>
            <a:pPr indent="0" lvl="0" marL="0" rtl="0" algn="l">
              <a:lnSpc>
                <a:spcPct val="115000"/>
              </a:lnSpc>
              <a:spcBef>
                <a:spcPts val="0"/>
              </a:spcBef>
              <a:spcAft>
                <a:spcPts val="0"/>
              </a:spcAft>
              <a:buNone/>
            </a:pPr>
            <a:r>
              <a:t/>
            </a:r>
            <a:endParaRPr sz="1200">
              <a:solidFill>
                <a:srgbClr val="323232"/>
              </a:solidFill>
              <a:latin typeface="Poppins"/>
              <a:ea typeface="Poppins"/>
              <a:cs typeface="Poppins"/>
              <a:sym typeface="Poppins"/>
            </a:endParaRPr>
          </a:p>
        </p:txBody>
      </p:sp>
      <p:grpSp>
        <p:nvGrpSpPr>
          <p:cNvPr id="1521" name="Google Shape;1521;p123"/>
          <p:cNvGrpSpPr/>
          <p:nvPr/>
        </p:nvGrpSpPr>
        <p:grpSpPr>
          <a:xfrm>
            <a:off x="3124513" y="1058699"/>
            <a:ext cx="2894975" cy="3148401"/>
            <a:chOff x="3056875" y="1376099"/>
            <a:chExt cx="2894975" cy="3027600"/>
          </a:xfrm>
        </p:grpSpPr>
        <p:cxnSp>
          <p:nvCxnSpPr>
            <p:cNvPr id="1522" name="Google Shape;1522;p123"/>
            <p:cNvCxnSpPr/>
            <p:nvPr/>
          </p:nvCxnSpPr>
          <p:spPr>
            <a:xfrm>
              <a:off x="3056875" y="1376099"/>
              <a:ext cx="0" cy="3027600"/>
            </a:xfrm>
            <a:prstGeom prst="straightConnector1">
              <a:avLst/>
            </a:prstGeom>
            <a:noFill/>
            <a:ln cap="flat" cmpd="sng" w="19050">
              <a:solidFill>
                <a:srgbClr val="D9D9D9"/>
              </a:solidFill>
              <a:prstDash val="dot"/>
              <a:round/>
              <a:headEnd len="med" w="med" type="none"/>
              <a:tailEnd len="med" w="med" type="none"/>
            </a:ln>
          </p:spPr>
        </p:cxnSp>
        <p:cxnSp>
          <p:nvCxnSpPr>
            <p:cNvPr id="1523" name="Google Shape;1523;p123"/>
            <p:cNvCxnSpPr/>
            <p:nvPr/>
          </p:nvCxnSpPr>
          <p:spPr>
            <a:xfrm>
              <a:off x="5951850" y="1376099"/>
              <a:ext cx="0" cy="3027600"/>
            </a:xfrm>
            <a:prstGeom prst="straightConnector1">
              <a:avLst/>
            </a:prstGeom>
            <a:noFill/>
            <a:ln cap="flat" cmpd="sng" w="19050">
              <a:solidFill>
                <a:srgbClr val="D9D9D9"/>
              </a:solidFill>
              <a:prstDash val="dot"/>
              <a:round/>
              <a:headEnd len="med" w="med" type="none"/>
              <a:tailEnd len="med" w="med" type="none"/>
            </a:ln>
          </p:spPr>
        </p:cxnSp>
      </p:grpSp>
      <p:sp>
        <p:nvSpPr>
          <p:cNvPr id="1524" name="Google Shape;1524;p123"/>
          <p:cNvSpPr txBox="1"/>
          <p:nvPr/>
        </p:nvSpPr>
        <p:spPr>
          <a:xfrm rot="5400000">
            <a:off x="-527550" y="1791401"/>
            <a:ext cx="18909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00AAFF"/>
                </a:solidFill>
                <a:latin typeface="Poppins"/>
                <a:ea typeface="Poppins"/>
                <a:cs typeface="Poppins"/>
                <a:sym typeface="Poppins"/>
              </a:rPr>
              <a:t>LANGUAGES</a:t>
            </a:r>
            <a:endParaRPr b="1" sz="1000">
              <a:solidFill>
                <a:srgbClr val="00AAFF"/>
              </a:solidFill>
              <a:latin typeface="Poppins"/>
              <a:ea typeface="Poppins"/>
              <a:cs typeface="Poppins"/>
              <a:sym typeface="Poppins"/>
            </a:endParaRPr>
          </a:p>
        </p:txBody>
      </p:sp>
      <p:sp>
        <p:nvSpPr>
          <p:cNvPr id="1525" name="Google Shape;1525;p123"/>
          <p:cNvSpPr txBox="1"/>
          <p:nvPr/>
        </p:nvSpPr>
        <p:spPr>
          <a:xfrm rot="5400000">
            <a:off x="2334500" y="1791401"/>
            <a:ext cx="18909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FF6ECF"/>
                </a:solidFill>
                <a:latin typeface="Poppins"/>
                <a:ea typeface="Poppins"/>
                <a:cs typeface="Poppins"/>
                <a:sym typeface="Poppins"/>
              </a:rPr>
              <a:t>FRAMEWORKS</a:t>
            </a:r>
            <a:endParaRPr b="1" sz="1000">
              <a:solidFill>
                <a:srgbClr val="FF6ECF"/>
              </a:solidFill>
              <a:latin typeface="Poppins"/>
              <a:ea typeface="Poppins"/>
              <a:cs typeface="Poppins"/>
              <a:sym typeface="Poppins"/>
            </a:endParaRPr>
          </a:p>
        </p:txBody>
      </p:sp>
      <p:sp>
        <p:nvSpPr>
          <p:cNvPr id="1526" name="Google Shape;1526;p123"/>
          <p:cNvSpPr txBox="1"/>
          <p:nvPr/>
        </p:nvSpPr>
        <p:spPr>
          <a:xfrm rot="5400000">
            <a:off x="5215025" y="1791401"/>
            <a:ext cx="18909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5AC328"/>
                </a:solidFill>
                <a:latin typeface="Poppins"/>
                <a:ea typeface="Poppins"/>
                <a:cs typeface="Poppins"/>
                <a:sym typeface="Poppins"/>
              </a:rPr>
              <a:t>TOOLS &amp; PLATFORMS</a:t>
            </a:r>
            <a:endParaRPr b="1" sz="1000">
              <a:solidFill>
                <a:srgbClr val="5AC328"/>
              </a:solidFill>
              <a:latin typeface="Poppins"/>
              <a:ea typeface="Poppins"/>
              <a:cs typeface="Poppins"/>
              <a:sym typeface="Poppins"/>
            </a:endParaRPr>
          </a:p>
        </p:txBody>
      </p:sp>
      <p:cxnSp>
        <p:nvCxnSpPr>
          <p:cNvPr id="1527" name="Google Shape;1527;p123"/>
          <p:cNvCxnSpPr/>
          <p:nvPr/>
        </p:nvCxnSpPr>
        <p:spPr>
          <a:xfrm flipH="1">
            <a:off x="256425" y="1059250"/>
            <a:ext cx="3600" cy="3185400"/>
          </a:xfrm>
          <a:prstGeom prst="straightConnector1">
            <a:avLst/>
          </a:prstGeom>
          <a:noFill/>
          <a:ln cap="flat" cmpd="sng" w="19050">
            <a:solidFill>
              <a:srgbClr val="D9D9D9"/>
            </a:solidFill>
            <a:prstDash val="dot"/>
            <a:round/>
            <a:headEnd len="med" w="med" type="none"/>
            <a:tailEnd len="med" w="med" type="none"/>
          </a:ln>
        </p:spPr>
      </p:cxnSp>
      <p:sp>
        <p:nvSpPr>
          <p:cNvPr id="1528" name="Google Shape;1528;p123"/>
          <p:cNvSpPr txBox="1"/>
          <p:nvPr/>
        </p:nvSpPr>
        <p:spPr>
          <a:xfrm>
            <a:off x="6842850" y="4281100"/>
            <a:ext cx="2041200" cy="43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i="1" lang="en-GB" sz="1000">
                <a:solidFill>
                  <a:srgbClr val="5AC328"/>
                </a:solidFill>
                <a:latin typeface="Poppins"/>
                <a:ea typeface="Poppins"/>
                <a:cs typeface="Poppins"/>
                <a:sym typeface="Poppins"/>
              </a:rPr>
              <a:t>. . . experienced in 30+ more.</a:t>
            </a:r>
            <a:endParaRPr b="1" i="1" sz="1000">
              <a:solidFill>
                <a:srgbClr val="5AC328"/>
              </a:solidFill>
              <a:latin typeface="Poppins"/>
              <a:ea typeface="Poppins"/>
              <a:cs typeface="Poppins"/>
              <a:sym typeface="Poppins"/>
            </a:endParaRPr>
          </a:p>
        </p:txBody>
      </p:sp>
      <p:grpSp>
        <p:nvGrpSpPr>
          <p:cNvPr id="1529" name="Google Shape;1529;p123"/>
          <p:cNvGrpSpPr/>
          <p:nvPr/>
        </p:nvGrpSpPr>
        <p:grpSpPr>
          <a:xfrm>
            <a:off x="428435" y="1059250"/>
            <a:ext cx="8459215" cy="3329813"/>
            <a:chOff x="428435" y="1364050"/>
            <a:chExt cx="8459215" cy="3329813"/>
          </a:xfrm>
        </p:grpSpPr>
        <p:pic>
          <p:nvPicPr>
            <p:cNvPr id="1530" name="Google Shape;1530;p123"/>
            <p:cNvPicPr preferRelativeResize="0"/>
            <p:nvPr/>
          </p:nvPicPr>
          <p:blipFill rotWithShape="1">
            <a:blip r:embed="rId2">
              <a:alphaModFix/>
            </a:blip>
            <a:srcRect b="0" l="0" r="0" t="0"/>
            <a:stretch/>
          </p:blipFill>
          <p:spPr>
            <a:xfrm>
              <a:off x="428435" y="1364051"/>
              <a:ext cx="8287130" cy="3314852"/>
            </a:xfrm>
            <a:prstGeom prst="rect">
              <a:avLst/>
            </a:prstGeom>
            <a:noFill/>
            <a:ln>
              <a:noFill/>
            </a:ln>
          </p:spPr>
        </p:pic>
        <p:cxnSp>
          <p:nvCxnSpPr>
            <p:cNvPr id="1531" name="Google Shape;1531;p123"/>
            <p:cNvCxnSpPr/>
            <p:nvPr/>
          </p:nvCxnSpPr>
          <p:spPr>
            <a:xfrm>
              <a:off x="8884050" y="1364050"/>
              <a:ext cx="3600" cy="3203400"/>
            </a:xfrm>
            <a:prstGeom prst="straightConnector1">
              <a:avLst/>
            </a:prstGeom>
            <a:noFill/>
            <a:ln cap="flat" cmpd="sng" w="19050">
              <a:solidFill>
                <a:srgbClr val="D9D9D9"/>
              </a:solidFill>
              <a:prstDash val="dot"/>
              <a:round/>
              <a:headEnd len="med" w="med" type="none"/>
              <a:tailEnd len="med" w="med" type="none"/>
            </a:ln>
          </p:spPr>
        </p:cxnSp>
        <p:sp>
          <p:nvSpPr>
            <p:cNvPr id="1532" name="Google Shape;1532;p123"/>
            <p:cNvSpPr/>
            <p:nvPr/>
          </p:nvSpPr>
          <p:spPr>
            <a:xfrm>
              <a:off x="7213675" y="2739000"/>
              <a:ext cx="792300" cy="60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23"/>
            <p:cNvSpPr/>
            <p:nvPr/>
          </p:nvSpPr>
          <p:spPr>
            <a:xfrm>
              <a:off x="8077650" y="1453288"/>
              <a:ext cx="660000" cy="65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4" name="Google Shape;1534;p123"/>
            <p:cNvGrpSpPr/>
            <p:nvPr/>
          </p:nvGrpSpPr>
          <p:grpSpPr>
            <a:xfrm>
              <a:off x="7179550" y="2791187"/>
              <a:ext cx="709500" cy="610538"/>
              <a:chOff x="9889150" y="1472849"/>
              <a:chExt cx="709500" cy="610538"/>
            </a:xfrm>
          </p:grpSpPr>
          <p:pic>
            <p:nvPicPr>
              <p:cNvPr id="1535" name="Google Shape;1535;p123"/>
              <p:cNvPicPr preferRelativeResize="0"/>
              <p:nvPr/>
            </p:nvPicPr>
            <p:blipFill rotWithShape="1">
              <a:blip r:embed="rId3">
                <a:alphaModFix/>
              </a:blip>
              <a:srcRect b="12211" l="11950" r="12366" t="12684"/>
              <a:stretch/>
            </p:blipFill>
            <p:spPr>
              <a:xfrm>
                <a:off x="10037774" y="1472849"/>
                <a:ext cx="412248" cy="409100"/>
              </a:xfrm>
              <a:prstGeom prst="rect">
                <a:avLst/>
              </a:prstGeom>
              <a:noFill/>
              <a:ln>
                <a:noFill/>
              </a:ln>
            </p:spPr>
          </p:pic>
          <p:sp>
            <p:nvSpPr>
              <p:cNvPr id="1536" name="Google Shape;1536;p123"/>
              <p:cNvSpPr txBox="1"/>
              <p:nvPr/>
            </p:nvSpPr>
            <p:spPr>
              <a:xfrm>
                <a:off x="9889150" y="1829888"/>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iOS</a:t>
                </a:r>
                <a:endParaRPr b="1" sz="450">
                  <a:solidFill>
                    <a:srgbClr val="434343"/>
                  </a:solidFill>
                  <a:latin typeface="Poppins"/>
                  <a:ea typeface="Poppins"/>
                  <a:cs typeface="Poppins"/>
                  <a:sym typeface="Poppins"/>
                </a:endParaRPr>
              </a:p>
            </p:txBody>
          </p:sp>
        </p:grpSp>
        <p:grpSp>
          <p:nvGrpSpPr>
            <p:cNvPr id="1537" name="Google Shape;1537;p123"/>
            <p:cNvGrpSpPr/>
            <p:nvPr/>
          </p:nvGrpSpPr>
          <p:grpSpPr>
            <a:xfrm>
              <a:off x="8031750" y="4216625"/>
              <a:ext cx="709500" cy="455962"/>
              <a:chOff x="9337975" y="2117675"/>
              <a:chExt cx="709500" cy="455962"/>
            </a:xfrm>
          </p:grpSpPr>
          <p:pic>
            <p:nvPicPr>
              <p:cNvPr id="1538" name="Google Shape;1538;p123"/>
              <p:cNvPicPr preferRelativeResize="0"/>
              <p:nvPr/>
            </p:nvPicPr>
            <p:blipFill>
              <a:blip r:embed="rId4">
                <a:alphaModFix/>
              </a:blip>
              <a:stretch>
                <a:fillRect/>
              </a:stretch>
            </p:blipFill>
            <p:spPr>
              <a:xfrm>
                <a:off x="9413350" y="2117675"/>
                <a:ext cx="558776" cy="210375"/>
              </a:xfrm>
              <a:prstGeom prst="rect">
                <a:avLst/>
              </a:prstGeom>
              <a:noFill/>
              <a:ln>
                <a:noFill/>
              </a:ln>
            </p:spPr>
          </p:pic>
          <p:sp>
            <p:nvSpPr>
              <p:cNvPr id="1539" name="Google Shape;1539;p123"/>
              <p:cNvSpPr txBox="1"/>
              <p:nvPr/>
            </p:nvSpPr>
            <p:spPr>
              <a:xfrm>
                <a:off x="9337975" y="2320138"/>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PWA</a:t>
                </a:r>
                <a:endParaRPr b="1" sz="450">
                  <a:solidFill>
                    <a:srgbClr val="434343"/>
                  </a:solidFill>
                  <a:latin typeface="Poppins"/>
                  <a:ea typeface="Poppins"/>
                  <a:cs typeface="Poppins"/>
                  <a:sym typeface="Poppins"/>
                </a:endParaRPr>
              </a:p>
            </p:txBody>
          </p:sp>
        </p:grpSp>
        <p:sp>
          <p:nvSpPr>
            <p:cNvPr id="1540" name="Google Shape;1540;p123"/>
            <p:cNvSpPr/>
            <p:nvPr/>
          </p:nvSpPr>
          <p:spPr>
            <a:xfrm>
              <a:off x="6395350" y="1364500"/>
              <a:ext cx="660000" cy="65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1" name="Google Shape;1541;p123"/>
            <p:cNvGrpSpPr/>
            <p:nvPr/>
          </p:nvGrpSpPr>
          <p:grpSpPr>
            <a:xfrm>
              <a:off x="6370600" y="1402738"/>
              <a:ext cx="709500" cy="701938"/>
              <a:chOff x="9629875" y="2546450"/>
              <a:chExt cx="709500" cy="701938"/>
            </a:xfrm>
          </p:grpSpPr>
          <p:pic>
            <p:nvPicPr>
              <p:cNvPr id="1542" name="Google Shape;1542;p123"/>
              <p:cNvPicPr preferRelativeResize="0"/>
              <p:nvPr/>
            </p:nvPicPr>
            <p:blipFill rotWithShape="1">
              <a:blip r:embed="rId5">
                <a:alphaModFix/>
              </a:blip>
              <a:srcRect b="11044" l="14085" r="13608" t="9038"/>
              <a:stretch/>
            </p:blipFill>
            <p:spPr>
              <a:xfrm>
                <a:off x="9772963" y="2546450"/>
                <a:ext cx="423324" cy="467901"/>
              </a:xfrm>
              <a:prstGeom prst="rect">
                <a:avLst/>
              </a:prstGeom>
              <a:noFill/>
              <a:ln>
                <a:noFill/>
              </a:ln>
            </p:spPr>
          </p:pic>
          <p:sp>
            <p:nvSpPr>
              <p:cNvPr id="1543" name="Google Shape;1543;p123"/>
              <p:cNvSpPr txBox="1"/>
              <p:nvPr/>
            </p:nvSpPr>
            <p:spPr>
              <a:xfrm>
                <a:off x="9629875" y="2994888"/>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Webpack</a:t>
                </a:r>
                <a:endParaRPr b="1" sz="450">
                  <a:solidFill>
                    <a:srgbClr val="434343"/>
                  </a:solidFill>
                  <a:latin typeface="Poppins"/>
                  <a:ea typeface="Poppins"/>
                  <a:cs typeface="Poppins"/>
                  <a:sym typeface="Poppins"/>
                </a:endParaRPr>
              </a:p>
            </p:txBody>
          </p:sp>
        </p:grpSp>
        <p:grpSp>
          <p:nvGrpSpPr>
            <p:cNvPr id="1544" name="Google Shape;1544;p123"/>
            <p:cNvGrpSpPr/>
            <p:nvPr/>
          </p:nvGrpSpPr>
          <p:grpSpPr>
            <a:xfrm>
              <a:off x="7179550" y="4061925"/>
              <a:ext cx="709500" cy="631937"/>
              <a:chOff x="11316775" y="3208025"/>
              <a:chExt cx="709500" cy="631937"/>
            </a:xfrm>
          </p:grpSpPr>
          <p:pic>
            <p:nvPicPr>
              <p:cNvPr id="1545" name="Google Shape;1545;p123"/>
              <p:cNvPicPr preferRelativeResize="0"/>
              <p:nvPr/>
            </p:nvPicPr>
            <p:blipFill>
              <a:blip r:embed="rId6">
                <a:alphaModFix/>
              </a:blip>
              <a:stretch>
                <a:fillRect/>
              </a:stretch>
            </p:blipFill>
            <p:spPr>
              <a:xfrm>
                <a:off x="11573400" y="3208025"/>
                <a:ext cx="196249" cy="433999"/>
              </a:xfrm>
              <a:prstGeom prst="rect">
                <a:avLst/>
              </a:prstGeom>
              <a:noFill/>
              <a:ln>
                <a:noFill/>
              </a:ln>
            </p:spPr>
          </p:pic>
          <p:sp>
            <p:nvSpPr>
              <p:cNvPr id="1546" name="Google Shape;1546;p123"/>
              <p:cNvSpPr txBox="1"/>
              <p:nvPr/>
            </p:nvSpPr>
            <p:spPr>
              <a:xfrm>
                <a:off x="11316775" y="3586463"/>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Gulp</a:t>
                </a:r>
                <a:endParaRPr b="1" sz="450">
                  <a:solidFill>
                    <a:srgbClr val="434343"/>
                  </a:solidFill>
                  <a:latin typeface="Poppins"/>
                  <a:ea typeface="Poppins"/>
                  <a:cs typeface="Poppins"/>
                  <a:sym typeface="Poppins"/>
                </a:endParaRPr>
              </a:p>
            </p:txBody>
          </p:sp>
        </p:grpSp>
        <p:grpSp>
          <p:nvGrpSpPr>
            <p:cNvPr id="1547" name="Google Shape;1547;p123"/>
            <p:cNvGrpSpPr/>
            <p:nvPr/>
          </p:nvGrpSpPr>
          <p:grpSpPr>
            <a:xfrm>
              <a:off x="8006075" y="1480250"/>
              <a:ext cx="709500" cy="598563"/>
              <a:chOff x="9800475" y="3841175"/>
              <a:chExt cx="709500" cy="598563"/>
            </a:xfrm>
          </p:grpSpPr>
          <p:pic>
            <p:nvPicPr>
              <p:cNvPr id="1548" name="Google Shape;1548;p123"/>
              <p:cNvPicPr preferRelativeResize="0"/>
              <p:nvPr/>
            </p:nvPicPr>
            <p:blipFill rotWithShape="1">
              <a:blip r:embed="rId7">
                <a:alphaModFix/>
              </a:blip>
              <a:srcRect b="11862" l="13255" r="15671" t="16591"/>
              <a:stretch/>
            </p:blipFill>
            <p:spPr>
              <a:xfrm>
                <a:off x="9901125" y="3841175"/>
                <a:ext cx="508200" cy="354624"/>
              </a:xfrm>
              <a:prstGeom prst="rect">
                <a:avLst/>
              </a:prstGeom>
              <a:noFill/>
              <a:ln>
                <a:noFill/>
              </a:ln>
            </p:spPr>
          </p:pic>
          <p:sp>
            <p:nvSpPr>
              <p:cNvPr id="1549" name="Google Shape;1549;p123"/>
              <p:cNvSpPr txBox="1"/>
              <p:nvPr/>
            </p:nvSpPr>
            <p:spPr>
              <a:xfrm>
                <a:off x="9800475" y="4186238"/>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MySQL</a:t>
                </a:r>
                <a:endParaRPr b="1" sz="450">
                  <a:solidFill>
                    <a:srgbClr val="434343"/>
                  </a:solidFill>
                  <a:latin typeface="Poppins"/>
                  <a:ea typeface="Poppins"/>
                  <a:cs typeface="Poppins"/>
                  <a:sym typeface="Poppins"/>
                </a:endParaRPr>
              </a:p>
            </p:txBody>
          </p:sp>
        </p:grpSp>
      </p:grpSp>
      <p:pic>
        <p:nvPicPr>
          <p:cNvPr id="1550" name="Google Shape;1550;p123"/>
          <p:cNvPicPr preferRelativeResize="0"/>
          <p:nvPr/>
        </p:nvPicPr>
        <p:blipFill>
          <a:blip r:embed="rId8">
            <a:alphaModFix/>
          </a:blip>
          <a:stretch>
            <a:fillRect/>
          </a:stretch>
        </p:blipFill>
        <p:spPr>
          <a:xfrm>
            <a:off x="4984075" y="2575475"/>
            <a:ext cx="959225" cy="206400"/>
          </a:xfrm>
          <a:prstGeom prst="rect">
            <a:avLst/>
          </a:prstGeom>
          <a:noFill/>
          <a:ln>
            <a:noFill/>
          </a:ln>
        </p:spPr>
      </p:pic>
      <p:pic>
        <p:nvPicPr>
          <p:cNvPr id="1551" name="Google Shape;1551;p123"/>
          <p:cNvPicPr preferRelativeResize="0"/>
          <p:nvPr/>
        </p:nvPicPr>
        <p:blipFill>
          <a:blip r:embed="rId9">
            <a:alphaModFix/>
          </a:blip>
          <a:stretch>
            <a:fillRect/>
          </a:stretch>
        </p:blipFill>
        <p:spPr>
          <a:xfrm>
            <a:off x="3580713" y="3093338"/>
            <a:ext cx="445762" cy="400650"/>
          </a:xfrm>
          <a:prstGeom prst="rect">
            <a:avLst/>
          </a:prstGeom>
          <a:noFill/>
          <a:ln>
            <a:noFill/>
          </a:ln>
        </p:spPr>
      </p:pic>
      <p:pic>
        <p:nvPicPr>
          <p:cNvPr id="1552" name="Google Shape;1552;p123"/>
          <p:cNvPicPr preferRelativeResize="0"/>
          <p:nvPr/>
        </p:nvPicPr>
        <p:blipFill rotWithShape="1">
          <a:blip r:embed="rId10">
            <a:alphaModFix/>
          </a:blip>
          <a:srcRect b="19865" l="0" r="0" t="0"/>
          <a:stretch/>
        </p:blipFill>
        <p:spPr>
          <a:xfrm>
            <a:off x="4278025" y="3113975"/>
            <a:ext cx="598725" cy="359375"/>
          </a:xfrm>
          <a:prstGeom prst="rect">
            <a:avLst/>
          </a:prstGeom>
          <a:noFill/>
          <a:ln>
            <a:noFill/>
          </a:ln>
        </p:spPr>
      </p:pic>
      <p:sp>
        <p:nvSpPr>
          <p:cNvPr id="1553" name="Google Shape;1553;p123"/>
          <p:cNvSpPr txBox="1"/>
          <p:nvPr/>
        </p:nvSpPr>
        <p:spPr>
          <a:xfrm>
            <a:off x="5093313" y="2835538"/>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Gradle</a:t>
            </a:r>
            <a:endParaRPr b="1" sz="450">
              <a:solidFill>
                <a:srgbClr val="434343"/>
              </a:solidFill>
              <a:latin typeface="Poppins"/>
              <a:ea typeface="Poppins"/>
              <a:cs typeface="Poppins"/>
              <a:sym typeface="Poppins"/>
            </a:endParaRPr>
          </a:p>
        </p:txBody>
      </p:sp>
      <p:sp>
        <p:nvSpPr>
          <p:cNvPr id="1554" name="Google Shape;1554;p123"/>
          <p:cNvSpPr txBox="1"/>
          <p:nvPr/>
        </p:nvSpPr>
        <p:spPr>
          <a:xfrm>
            <a:off x="3425838" y="3467350"/>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Selenium</a:t>
            </a:r>
            <a:endParaRPr b="1" sz="450">
              <a:solidFill>
                <a:srgbClr val="434343"/>
              </a:solidFill>
              <a:latin typeface="Poppins"/>
              <a:ea typeface="Poppins"/>
              <a:cs typeface="Poppins"/>
              <a:sym typeface="Poppins"/>
            </a:endParaRPr>
          </a:p>
        </p:txBody>
      </p:sp>
      <p:sp>
        <p:nvSpPr>
          <p:cNvPr id="1555" name="Google Shape;1555;p123"/>
          <p:cNvSpPr txBox="1"/>
          <p:nvPr/>
        </p:nvSpPr>
        <p:spPr>
          <a:xfrm>
            <a:off x="4227413" y="3459675"/>
            <a:ext cx="7095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450">
                <a:solidFill>
                  <a:srgbClr val="434343"/>
                </a:solidFill>
                <a:latin typeface="Poppins"/>
                <a:ea typeface="Poppins"/>
                <a:cs typeface="Poppins"/>
                <a:sym typeface="Poppins"/>
              </a:rPr>
              <a:t>CodeceptJS</a:t>
            </a:r>
            <a:endParaRPr b="1" sz="450">
              <a:solidFill>
                <a:srgbClr val="434343"/>
              </a:solidFill>
              <a:latin typeface="Poppins"/>
              <a:ea typeface="Poppins"/>
              <a:cs typeface="Poppins"/>
              <a:sym typeface="Poppins"/>
            </a:endParaRPr>
          </a:p>
        </p:txBody>
      </p:sp>
      <p:sp>
        <p:nvSpPr>
          <p:cNvPr id="1556" name="Google Shape;1556;p12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557" name="Google Shape;1557;p123"/>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DIgital 20</a:t>
            </a:r>
            <a:r>
              <a:rPr lang="en-GB">
                <a:solidFill>
                  <a:schemeClr val="lt2"/>
                </a:solidFill>
              </a:rPr>
              <a:t>20</a:t>
            </a: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
    <p:spTree>
      <p:nvGrpSpPr>
        <p:cNvPr id="1558" name="Shape 1558"/>
        <p:cNvGrpSpPr/>
        <p:nvPr/>
      </p:nvGrpSpPr>
      <p:grpSpPr>
        <a:xfrm>
          <a:off x="0" y="0"/>
          <a:ext cx="0" cy="0"/>
          <a:chOff x="0" y="0"/>
          <a:chExt cx="0" cy="0"/>
        </a:xfrm>
      </p:grpSpPr>
      <p:pic>
        <p:nvPicPr>
          <p:cNvPr id="1559" name="Google Shape;1559;p124"/>
          <p:cNvPicPr preferRelativeResize="0"/>
          <p:nvPr/>
        </p:nvPicPr>
        <p:blipFill rotWithShape="1">
          <a:blip r:embed="rId2">
            <a:alphaModFix/>
          </a:blip>
          <a:srcRect b="0" l="22925" r="35482" t="0"/>
          <a:stretch/>
        </p:blipFill>
        <p:spPr>
          <a:xfrm>
            <a:off x="5921101" y="0"/>
            <a:ext cx="3216900" cy="5143498"/>
          </a:xfrm>
          <a:prstGeom prst="rect">
            <a:avLst/>
          </a:prstGeom>
          <a:noFill/>
          <a:ln>
            <a:noFill/>
          </a:ln>
        </p:spPr>
      </p:pic>
      <p:sp>
        <p:nvSpPr>
          <p:cNvPr id="1560" name="Google Shape;1560;p124"/>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24"/>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562" name="Google Shape;1562;p124"/>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563" name="Google Shape;1563;p124"/>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564" name="Google Shape;1564;p12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565" name="Google Shape;1565;p124"/>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2020</a:t>
            </a:r>
            <a:endParaRPr/>
          </a:p>
        </p:txBody>
      </p:sp>
      <p:pic>
        <p:nvPicPr>
          <p:cNvPr descr="AND_LOGO_RGB_ON_WHITE.png" id="1566" name="Google Shape;1566;p124"/>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1">
    <p:spTree>
      <p:nvGrpSpPr>
        <p:cNvPr id="1567" name="Shape 1567"/>
        <p:cNvGrpSpPr/>
        <p:nvPr/>
      </p:nvGrpSpPr>
      <p:grpSpPr>
        <a:xfrm>
          <a:off x="0" y="0"/>
          <a:ext cx="0" cy="0"/>
          <a:chOff x="0" y="0"/>
          <a:chExt cx="0" cy="0"/>
        </a:xfrm>
      </p:grpSpPr>
      <p:pic>
        <p:nvPicPr>
          <p:cNvPr id="1568" name="Google Shape;1568;p125"/>
          <p:cNvPicPr preferRelativeResize="0"/>
          <p:nvPr/>
        </p:nvPicPr>
        <p:blipFill rotWithShape="1">
          <a:blip r:embed="rId2">
            <a:alphaModFix/>
          </a:blip>
          <a:srcRect b="0" l="6182" r="0" t="0"/>
          <a:stretch/>
        </p:blipFill>
        <p:spPr>
          <a:xfrm>
            <a:off x="5921099" y="0"/>
            <a:ext cx="3216900" cy="5143500"/>
          </a:xfrm>
          <a:prstGeom prst="rect">
            <a:avLst/>
          </a:prstGeom>
          <a:noFill/>
          <a:ln>
            <a:noFill/>
          </a:ln>
        </p:spPr>
      </p:pic>
      <p:sp>
        <p:nvSpPr>
          <p:cNvPr id="1569" name="Google Shape;1569;p125"/>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25"/>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571" name="Google Shape;1571;p125"/>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572" name="Google Shape;1572;p125"/>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1573" name="Google Shape;1573;p125"/>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574" name="Google Shape;1574;p12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575" name="Google Shape;1575;p125"/>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2_1">
    <p:spTree>
      <p:nvGrpSpPr>
        <p:cNvPr id="1576" name="Shape 1576"/>
        <p:cNvGrpSpPr/>
        <p:nvPr/>
      </p:nvGrpSpPr>
      <p:grpSpPr>
        <a:xfrm>
          <a:off x="0" y="0"/>
          <a:ext cx="0" cy="0"/>
          <a:chOff x="0" y="0"/>
          <a:chExt cx="0" cy="0"/>
        </a:xfrm>
      </p:grpSpPr>
      <p:pic>
        <p:nvPicPr>
          <p:cNvPr id="1577" name="Google Shape;1577;p126"/>
          <p:cNvPicPr preferRelativeResize="0"/>
          <p:nvPr/>
        </p:nvPicPr>
        <p:blipFill rotWithShape="1">
          <a:blip r:embed="rId2">
            <a:alphaModFix/>
          </a:blip>
          <a:srcRect b="0" l="21820" r="0" t="0"/>
          <a:stretch/>
        </p:blipFill>
        <p:spPr>
          <a:xfrm>
            <a:off x="5921101" y="0"/>
            <a:ext cx="3216900" cy="5143497"/>
          </a:xfrm>
          <a:prstGeom prst="rect">
            <a:avLst/>
          </a:prstGeom>
          <a:noFill/>
          <a:ln>
            <a:noFill/>
          </a:ln>
        </p:spPr>
      </p:pic>
      <p:sp>
        <p:nvSpPr>
          <p:cNvPr id="1578" name="Google Shape;1578;p126"/>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26"/>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580" name="Google Shape;1580;p126"/>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581" name="Google Shape;1581;p126"/>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1582" name="Google Shape;1582;p126"/>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583" name="Google Shape;1583;p12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584" name="Google Shape;1584;p126"/>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3_1">
    <p:spTree>
      <p:nvGrpSpPr>
        <p:cNvPr id="1585" name="Shape 1585"/>
        <p:cNvGrpSpPr/>
        <p:nvPr/>
      </p:nvGrpSpPr>
      <p:grpSpPr>
        <a:xfrm>
          <a:off x="0" y="0"/>
          <a:ext cx="0" cy="0"/>
          <a:chOff x="0" y="0"/>
          <a:chExt cx="0" cy="0"/>
        </a:xfrm>
      </p:grpSpPr>
      <p:pic>
        <p:nvPicPr>
          <p:cNvPr id="1586" name="Google Shape;1586;p127"/>
          <p:cNvPicPr preferRelativeResize="0"/>
          <p:nvPr/>
        </p:nvPicPr>
        <p:blipFill rotWithShape="1">
          <a:blip r:embed="rId2">
            <a:alphaModFix/>
          </a:blip>
          <a:srcRect b="0" l="15793" r="42501" t="0"/>
          <a:stretch/>
        </p:blipFill>
        <p:spPr>
          <a:xfrm>
            <a:off x="5921099" y="0"/>
            <a:ext cx="3216900" cy="5143500"/>
          </a:xfrm>
          <a:prstGeom prst="rect">
            <a:avLst/>
          </a:prstGeom>
          <a:noFill/>
          <a:ln>
            <a:noFill/>
          </a:ln>
        </p:spPr>
      </p:pic>
      <p:sp>
        <p:nvSpPr>
          <p:cNvPr id="1587" name="Google Shape;1587;p127"/>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27"/>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589" name="Google Shape;1589;p127"/>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590" name="Google Shape;1590;p127"/>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1591" name="Google Shape;1591;p127"/>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592" name="Google Shape;1592;p12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593" name="Google Shape;1593;p127"/>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
    <p:spTree>
      <p:nvGrpSpPr>
        <p:cNvPr id="1594" name="Shape 1594"/>
        <p:cNvGrpSpPr/>
        <p:nvPr/>
      </p:nvGrpSpPr>
      <p:grpSpPr>
        <a:xfrm>
          <a:off x="0" y="0"/>
          <a:ext cx="0" cy="0"/>
          <a:chOff x="0" y="0"/>
          <a:chExt cx="0" cy="0"/>
        </a:xfrm>
      </p:grpSpPr>
      <p:pic>
        <p:nvPicPr>
          <p:cNvPr id="1595" name="Google Shape;1595;p128"/>
          <p:cNvPicPr preferRelativeResize="0"/>
          <p:nvPr/>
        </p:nvPicPr>
        <p:blipFill rotWithShape="1">
          <a:blip r:embed="rId2">
            <a:alphaModFix/>
          </a:blip>
          <a:srcRect b="0" l="2242" r="55996" t="0"/>
          <a:stretch/>
        </p:blipFill>
        <p:spPr>
          <a:xfrm>
            <a:off x="5921100" y="0"/>
            <a:ext cx="3216901" cy="5143502"/>
          </a:xfrm>
          <a:prstGeom prst="rect">
            <a:avLst/>
          </a:prstGeom>
          <a:noFill/>
          <a:ln>
            <a:noFill/>
          </a:ln>
        </p:spPr>
      </p:pic>
      <p:sp>
        <p:nvSpPr>
          <p:cNvPr id="1596" name="Google Shape;1596;p128"/>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28"/>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598" name="Google Shape;1598;p128"/>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599" name="Google Shape;1599;p128"/>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1600" name="Google Shape;1600;p128"/>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601" name="Google Shape;1601;p12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602" name="Google Shape;1602;p128"/>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
    <p:spTree>
      <p:nvGrpSpPr>
        <p:cNvPr id="1603" name="Shape 1603"/>
        <p:cNvGrpSpPr/>
        <p:nvPr/>
      </p:nvGrpSpPr>
      <p:grpSpPr>
        <a:xfrm>
          <a:off x="0" y="0"/>
          <a:ext cx="0" cy="0"/>
          <a:chOff x="0" y="0"/>
          <a:chExt cx="0" cy="0"/>
        </a:xfrm>
      </p:grpSpPr>
      <p:pic>
        <p:nvPicPr>
          <p:cNvPr id="1604" name="Google Shape;1604;p129"/>
          <p:cNvPicPr preferRelativeResize="0"/>
          <p:nvPr/>
        </p:nvPicPr>
        <p:blipFill rotWithShape="1">
          <a:blip r:embed="rId2">
            <a:alphaModFix/>
          </a:blip>
          <a:srcRect b="0" l="3986" r="2222" t="0"/>
          <a:stretch/>
        </p:blipFill>
        <p:spPr>
          <a:xfrm>
            <a:off x="5921100" y="0"/>
            <a:ext cx="3216900" cy="5143501"/>
          </a:xfrm>
          <a:prstGeom prst="rect">
            <a:avLst/>
          </a:prstGeom>
          <a:noFill/>
          <a:ln>
            <a:noFill/>
          </a:ln>
        </p:spPr>
      </p:pic>
      <p:sp>
        <p:nvSpPr>
          <p:cNvPr id="1605" name="Google Shape;1605;p129"/>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29"/>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607" name="Google Shape;1607;p129"/>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608" name="Google Shape;1608;p129"/>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1609" name="Google Shape;1609;p129"/>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610" name="Google Shape;1610;p12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611" name="Google Shape;1611;p129"/>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
    <p:spTree>
      <p:nvGrpSpPr>
        <p:cNvPr id="1612" name="Shape 1612"/>
        <p:cNvGrpSpPr/>
        <p:nvPr/>
      </p:nvGrpSpPr>
      <p:grpSpPr>
        <a:xfrm>
          <a:off x="0" y="0"/>
          <a:ext cx="0" cy="0"/>
          <a:chOff x="0" y="0"/>
          <a:chExt cx="0" cy="0"/>
        </a:xfrm>
      </p:grpSpPr>
      <p:pic>
        <p:nvPicPr>
          <p:cNvPr id="1613" name="Google Shape;1613;p130"/>
          <p:cNvPicPr preferRelativeResize="0"/>
          <p:nvPr/>
        </p:nvPicPr>
        <p:blipFill rotWithShape="1">
          <a:blip r:embed="rId2">
            <a:alphaModFix/>
          </a:blip>
          <a:srcRect b="0" l="27505" r="1678" t="0"/>
          <a:stretch/>
        </p:blipFill>
        <p:spPr>
          <a:xfrm>
            <a:off x="5921100" y="0"/>
            <a:ext cx="3216901" cy="5143501"/>
          </a:xfrm>
          <a:prstGeom prst="rect">
            <a:avLst/>
          </a:prstGeom>
          <a:noFill/>
          <a:ln>
            <a:noFill/>
          </a:ln>
        </p:spPr>
      </p:pic>
      <p:sp>
        <p:nvSpPr>
          <p:cNvPr id="1614" name="Google Shape;1614;p130"/>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30"/>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616" name="Google Shape;1616;p130"/>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617" name="Google Shape;1617;p130"/>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618" name="Google Shape;1618;p13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619" name="Google Shape;1619;p130"/>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a:t>
            </a:r>
            <a:r>
              <a:rPr lang="en-GB" sz="600"/>
              <a:t>i</a:t>
            </a:r>
            <a:r>
              <a:rPr lang="en-GB"/>
              <a:t>gital </a:t>
            </a:r>
            <a:r>
              <a:rPr lang="en-GB" sz="600"/>
              <a:t>2020</a:t>
            </a:r>
            <a:endParaRPr/>
          </a:p>
        </p:txBody>
      </p:sp>
      <p:pic>
        <p:nvPicPr>
          <p:cNvPr descr="AND_LOGO_RGB_ON_WHITE.png" id="1620" name="Google Shape;1620;p130"/>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
    <p:spTree>
      <p:nvGrpSpPr>
        <p:cNvPr id="1621" name="Shape 1621"/>
        <p:cNvGrpSpPr/>
        <p:nvPr/>
      </p:nvGrpSpPr>
      <p:grpSpPr>
        <a:xfrm>
          <a:off x="0" y="0"/>
          <a:ext cx="0" cy="0"/>
          <a:chOff x="0" y="0"/>
          <a:chExt cx="0" cy="0"/>
        </a:xfrm>
      </p:grpSpPr>
      <p:pic>
        <p:nvPicPr>
          <p:cNvPr id="1622" name="Google Shape;1622;p131"/>
          <p:cNvPicPr preferRelativeResize="0"/>
          <p:nvPr/>
        </p:nvPicPr>
        <p:blipFill rotWithShape="1">
          <a:blip r:embed="rId2">
            <a:alphaModFix/>
          </a:blip>
          <a:srcRect b="0" l="6897" r="51397" t="0"/>
          <a:stretch/>
        </p:blipFill>
        <p:spPr>
          <a:xfrm>
            <a:off x="5921101" y="0"/>
            <a:ext cx="3216901" cy="5143500"/>
          </a:xfrm>
          <a:prstGeom prst="rect">
            <a:avLst/>
          </a:prstGeom>
          <a:noFill/>
          <a:ln>
            <a:noFill/>
          </a:ln>
        </p:spPr>
      </p:pic>
      <p:sp>
        <p:nvSpPr>
          <p:cNvPr id="1623" name="Google Shape;1623;p131"/>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31"/>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625" name="Google Shape;1625;p131"/>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626" name="Google Shape;1626;p131"/>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1627" name="Google Shape;1627;p131"/>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628" name="Google Shape;1628;p13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629" name="Google Shape;1629;p131"/>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_3">
    <p:spTree>
      <p:nvGrpSpPr>
        <p:cNvPr id="1630" name="Shape 1630"/>
        <p:cNvGrpSpPr/>
        <p:nvPr/>
      </p:nvGrpSpPr>
      <p:grpSpPr>
        <a:xfrm>
          <a:off x="0" y="0"/>
          <a:ext cx="0" cy="0"/>
          <a:chOff x="0" y="0"/>
          <a:chExt cx="0" cy="0"/>
        </a:xfrm>
      </p:grpSpPr>
      <p:pic>
        <p:nvPicPr>
          <p:cNvPr id="1631" name="Google Shape;1631;p132"/>
          <p:cNvPicPr preferRelativeResize="0"/>
          <p:nvPr/>
        </p:nvPicPr>
        <p:blipFill rotWithShape="1">
          <a:blip r:embed="rId2">
            <a:alphaModFix/>
          </a:blip>
          <a:srcRect b="0" l="49399" r="8895" t="0"/>
          <a:stretch/>
        </p:blipFill>
        <p:spPr>
          <a:xfrm>
            <a:off x="5921099" y="0"/>
            <a:ext cx="3216901" cy="5143500"/>
          </a:xfrm>
          <a:prstGeom prst="rect">
            <a:avLst/>
          </a:prstGeom>
          <a:noFill/>
          <a:ln>
            <a:noFill/>
          </a:ln>
        </p:spPr>
      </p:pic>
      <p:sp>
        <p:nvSpPr>
          <p:cNvPr id="1632" name="Google Shape;1632;p132"/>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32"/>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634" name="Google Shape;1634;p132"/>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635" name="Google Shape;1635;p132"/>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1636" name="Google Shape;1636;p132"/>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637" name="Google Shape;1637;p13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638" name="Google Shape;1638;p132"/>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p:cSld name="3_Headline and Content 1_1_1_4_1">
    <p:bg>
      <p:bgPr>
        <a:solidFill>
          <a:srgbClr val="2897FF"/>
        </a:solidFill>
      </p:bgPr>
    </p:bg>
    <p:spTree>
      <p:nvGrpSpPr>
        <p:cNvPr id="65" name="Shape 65"/>
        <p:cNvGrpSpPr/>
        <p:nvPr/>
      </p:nvGrpSpPr>
      <p:grpSpPr>
        <a:xfrm>
          <a:off x="0" y="0"/>
          <a:ext cx="0" cy="0"/>
          <a:chOff x="0" y="0"/>
          <a:chExt cx="0" cy="0"/>
        </a:xfrm>
      </p:grpSpPr>
      <p:sp>
        <p:nvSpPr>
          <p:cNvPr id="66" name="Google Shape;66;p15"/>
          <p:cNvSpPr/>
          <p:nvPr/>
        </p:nvSpPr>
        <p:spPr>
          <a:xfrm>
            <a:off x="0" y="-11550"/>
            <a:ext cx="9144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5"/>
          <p:cNvSpPr/>
          <p:nvPr/>
        </p:nvSpPr>
        <p:spPr>
          <a:xfrm>
            <a:off x="7646350" y="3788175"/>
            <a:ext cx="1425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5"/>
          <p:cNvSpPr txBox="1"/>
          <p:nvPr/>
        </p:nvSpPr>
        <p:spPr>
          <a:xfrm>
            <a:off x="523075" y="4621325"/>
            <a:ext cx="1012500" cy="269400"/>
          </a:xfrm>
          <a:prstGeom prst="rect">
            <a:avLst/>
          </a:prstGeom>
          <a:solidFill>
            <a:srgbClr val="2897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Arial"/>
                <a:ea typeface="Arial"/>
                <a:cs typeface="Arial"/>
                <a:sym typeface="Arial"/>
              </a:rPr>
              <a:t>© AND Digital 2018</a:t>
            </a:r>
            <a:endParaRPr b="0" i="0" sz="600" u="none" cap="none" strike="noStrike">
              <a:solidFill>
                <a:srgbClr val="FFFFFF"/>
              </a:solidFill>
              <a:latin typeface="Arial"/>
              <a:ea typeface="Arial"/>
              <a:cs typeface="Arial"/>
              <a:sym typeface="Arial"/>
            </a:endParaRPr>
          </a:p>
        </p:txBody>
      </p:sp>
      <p:sp>
        <p:nvSpPr>
          <p:cNvPr id="69" name="Google Shape;69;p15"/>
          <p:cNvSpPr/>
          <p:nvPr/>
        </p:nvSpPr>
        <p:spPr>
          <a:xfrm>
            <a:off x="7587125" y="3813550"/>
            <a:ext cx="1425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5"/>
          <p:cNvSpPr txBox="1"/>
          <p:nvPr>
            <p:ph type="title"/>
          </p:nvPr>
        </p:nvSpPr>
        <p:spPr>
          <a:xfrm>
            <a:off x="1091225" y="2245675"/>
            <a:ext cx="7492200" cy="10335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FFFFFF"/>
              </a:buClr>
              <a:buSzPts val="4400"/>
              <a:buFont typeface="Poppins"/>
              <a:buNone/>
              <a:defRPr b="1" i="0" sz="4400" u="none" cap="none" strike="noStrike">
                <a:solidFill>
                  <a:srgbClr val="FFFFFF"/>
                </a:solidFill>
                <a:latin typeface="Poppins"/>
                <a:ea typeface="Poppins"/>
                <a:cs typeface="Poppins"/>
                <a:sym typeface="Poppins"/>
              </a:defRPr>
            </a:lvl1pPr>
            <a:lvl2pPr lvl="1"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2pPr>
            <a:lvl3pPr lvl="2"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3pPr>
            <a:lvl4pPr lvl="3"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4pPr>
            <a:lvl5pPr lvl="4"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5pPr>
            <a:lvl6pPr lvl="5"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6pPr>
            <a:lvl7pPr lvl="6"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7pPr>
            <a:lvl8pPr lvl="7"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8pPr>
            <a:lvl9pPr lvl="8"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9pPr>
          </a:lstStyle>
          <a:p/>
        </p:txBody>
      </p:sp>
      <p:sp>
        <p:nvSpPr>
          <p:cNvPr id="71" name="Google Shape;71;p15"/>
          <p:cNvSpPr txBox="1"/>
          <p:nvPr/>
        </p:nvSpPr>
        <p:spPr>
          <a:xfrm>
            <a:off x="523075" y="4621325"/>
            <a:ext cx="1012500" cy="269400"/>
          </a:xfrm>
          <a:prstGeom prst="rect">
            <a:avLst/>
          </a:prstGeom>
          <a:solidFill>
            <a:srgbClr val="2897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Arial"/>
                <a:ea typeface="Arial"/>
                <a:cs typeface="Arial"/>
                <a:sym typeface="Arial"/>
              </a:rPr>
              <a:t>© AND Digital 2018</a:t>
            </a:r>
            <a:endParaRPr b="0" i="0" sz="600" u="none" cap="none" strike="noStrike">
              <a:solidFill>
                <a:srgbClr val="FFFFFF"/>
              </a:solidFill>
              <a:latin typeface="Arial"/>
              <a:ea typeface="Arial"/>
              <a:cs typeface="Arial"/>
              <a:sym typeface="Arial"/>
            </a:endParaRPr>
          </a:p>
        </p:txBody>
      </p:sp>
      <p:cxnSp>
        <p:nvCxnSpPr>
          <p:cNvPr id="72" name="Google Shape;72;p15"/>
          <p:cNvCxnSpPr/>
          <p:nvPr/>
        </p:nvCxnSpPr>
        <p:spPr>
          <a:xfrm>
            <a:off x="560700" y="3563875"/>
            <a:ext cx="8022600" cy="39000"/>
          </a:xfrm>
          <a:prstGeom prst="straightConnector1">
            <a:avLst/>
          </a:prstGeom>
          <a:noFill/>
          <a:ln cap="flat" cmpd="sng" w="9525">
            <a:solidFill>
              <a:srgbClr val="FFFFFF"/>
            </a:solidFill>
            <a:prstDash val="solid"/>
            <a:round/>
            <a:headEnd len="sm" w="sm" type="none"/>
            <a:tailEnd len="sm" w="sm" type="none"/>
          </a:ln>
        </p:spPr>
      </p:cxnSp>
      <p:pic>
        <p:nvPicPr>
          <p:cNvPr descr="ANDigital_LOGO_LONG_RGB_ON_COLOUR.png" id="73" name="Google Shape;73;p15"/>
          <p:cNvPicPr preferRelativeResize="0"/>
          <p:nvPr/>
        </p:nvPicPr>
        <p:blipFill rotWithShape="1">
          <a:blip r:embed="rId2">
            <a:alphaModFix/>
          </a:blip>
          <a:srcRect b="0" l="0" r="0" t="0"/>
          <a:stretch/>
        </p:blipFill>
        <p:spPr>
          <a:xfrm>
            <a:off x="7066362" y="3692125"/>
            <a:ext cx="1403402" cy="269400"/>
          </a:xfrm>
          <a:prstGeom prst="rect">
            <a:avLst/>
          </a:prstGeom>
          <a:noFill/>
          <a:ln>
            <a:noFill/>
          </a:ln>
        </p:spPr>
      </p:pic>
      <p:sp>
        <p:nvSpPr>
          <p:cNvPr id="74" name="Google Shape;74;p15"/>
          <p:cNvSpPr txBox="1"/>
          <p:nvPr>
            <p:ph idx="1" type="subTitle"/>
          </p:nvPr>
        </p:nvSpPr>
        <p:spPr>
          <a:xfrm>
            <a:off x="479525" y="3174925"/>
            <a:ext cx="8098800" cy="517200"/>
          </a:xfrm>
          <a:prstGeom prst="rect">
            <a:avLst/>
          </a:prstGeom>
          <a:noFill/>
          <a:ln>
            <a:noFill/>
          </a:ln>
        </p:spPr>
        <p:txBody>
          <a:bodyPr anchorCtr="0" anchor="t" bIns="91425" lIns="91425" spcFirstLastPara="1" rIns="91425" wrap="square" tIns="91425">
            <a:noAutofit/>
          </a:bodyPr>
          <a:lstStyle>
            <a:lvl1pPr lvl="0" marR="0" rtl="0" algn="r">
              <a:lnSpc>
                <a:spcPct val="115000"/>
              </a:lnSpc>
              <a:spcBef>
                <a:spcPts val="0"/>
              </a:spcBef>
              <a:spcAft>
                <a:spcPts val="0"/>
              </a:spcAft>
              <a:buClr>
                <a:schemeClr val="dk2"/>
              </a:buClr>
              <a:buSzPts val="1800"/>
              <a:buFont typeface="Arial"/>
              <a:buNone/>
              <a:defRPr b="0" i="0" sz="1400" u="none" cap="none" strike="noStrike">
                <a:solidFill>
                  <a:srgbClr val="FFFFFF"/>
                </a:solidFill>
                <a:latin typeface="Arial"/>
                <a:ea typeface="Arial"/>
                <a:cs typeface="Arial"/>
                <a:sym typeface="Arial"/>
              </a:defRPr>
            </a:lvl1pPr>
            <a:lvl2pPr lvl="1"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2pPr>
            <a:lvl3pPr lvl="2"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3pPr>
            <a:lvl4pPr lvl="3"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4pPr>
            <a:lvl5pPr lvl="4"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5pPr>
            <a:lvl6pPr lvl="5"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6pPr>
            <a:lvl7pPr lvl="6"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7pPr>
            <a:lvl8pPr lvl="7"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8pPr>
            <a:lvl9pPr lvl="8" marR="0" rtl="0" algn="r">
              <a:lnSpc>
                <a:spcPct val="115000"/>
              </a:lnSpc>
              <a:spcBef>
                <a:spcPts val="1600"/>
              </a:spcBef>
              <a:spcAft>
                <a:spcPts val="1600"/>
              </a:spcAft>
              <a:buClr>
                <a:schemeClr val="dk2"/>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75" name="Google Shape;75;p15"/>
          <p:cNvSpPr/>
          <p:nvPr/>
        </p:nvSpPr>
        <p:spPr>
          <a:xfrm>
            <a:off x="342850" y="4365750"/>
            <a:ext cx="1770600" cy="6168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_2_1">
    <p:spTree>
      <p:nvGrpSpPr>
        <p:cNvPr id="1639" name="Shape 1639"/>
        <p:cNvGrpSpPr/>
        <p:nvPr/>
      </p:nvGrpSpPr>
      <p:grpSpPr>
        <a:xfrm>
          <a:off x="0" y="0"/>
          <a:ext cx="0" cy="0"/>
          <a:chOff x="0" y="0"/>
          <a:chExt cx="0" cy="0"/>
        </a:xfrm>
      </p:grpSpPr>
      <p:pic>
        <p:nvPicPr>
          <p:cNvPr id="1640" name="Google Shape;1640;p133"/>
          <p:cNvPicPr preferRelativeResize="0"/>
          <p:nvPr/>
        </p:nvPicPr>
        <p:blipFill rotWithShape="1">
          <a:blip r:embed="rId2">
            <a:alphaModFix/>
          </a:blip>
          <a:srcRect b="0" l="30047" r="34701" t="0"/>
          <a:stretch/>
        </p:blipFill>
        <p:spPr>
          <a:xfrm>
            <a:off x="5921101" y="0"/>
            <a:ext cx="3216901" cy="5143501"/>
          </a:xfrm>
          <a:prstGeom prst="rect">
            <a:avLst/>
          </a:prstGeom>
          <a:noFill/>
          <a:ln>
            <a:noFill/>
          </a:ln>
        </p:spPr>
      </p:pic>
      <p:sp>
        <p:nvSpPr>
          <p:cNvPr id="1641" name="Google Shape;1641;p133"/>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33"/>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643" name="Google Shape;1643;p133"/>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644" name="Google Shape;1644;p133"/>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descr="AND_LOGO_RGB_ON_WHITE.png" id="1645" name="Google Shape;1645;p133"/>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646" name="Google Shape;1646;p13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GB"/>
              <a:t>‹#›</a:t>
            </a:fld>
            <a:endParaRPr/>
          </a:p>
        </p:txBody>
      </p:sp>
      <p:sp>
        <p:nvSpPr>
          <p:cNvPr id="1647" name="Google Shape;1647;p133"/>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1_1">
    <p:spTree>
      <p:nvGrpSpPr>
        <p:cNvPr id="1648" name="Shape 1648"/>
        <p:cNvGrpSpPr/>
        <p:nvPr/>
      </p:nvGrpSpPr>
      <p:grpSpPr>
        <a:xfrm>
          <a:off x="0" y="0"/>
          <a:ext cx="0" cy="0"/>
          <a:chOff x="0" y="0"/>
          <a:chExt cx="0" cy="0"/>
        </a:xfrm>
      </p:grpSpPr>
      <p:pic>
        <p:nvPicPr>
          <p:cNvPr id="1649" name="Google Shape;1649;p134"/>
          <p:cNvPicPr preferRelativeResize="0"/>
          <p:nvPr/>
        </p:nvPicPr>
        <p:blipFill rotWithShape="1">
          <a:blip r:embed="rId2">
            <a:alphaModFix/>
          </a:blip>
          <a:srcRect b="0" l="35561" r="22733" t="0"/>
          <a:stretch/>
        </p:blipFill>
        <p:spPr>
          <a:xfrm>
            <a:off x="5921099" y="0"/>
            <a:ext cx="3216901" cy="5143500"/>
          </a:xfrm>
          <a:prstGeom prst="rect">
            <a:avLst/>
          </a:prstGeom>
          <a:noFill/>
          <a:ln>
            <a:noFill/>
          </a:ln>
        </p:spPr>
      </p:pic>
      <p:sp>
        <p:nvSpPr>
          <p:cNvPr id="1650" name="Google Shape;1650;p134"/>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34"/>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652" name="Google Shape;1652;p134"/>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653" name="Google Shape;1653;p134"/>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654" name="Google Shape;1654;p13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655" name="Google Shape;1655;p134"/>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a:t>
            </a:r>
            <a:r>
              <a:rPr lang="en-GB" sz="600"/>
              <a:t>i</a:t>
            </a:r>
            <a:r>
              <a:rPr lang="en-GB"/>
              <a:t>gital </a:t>
            </a:r>
            <a:r>
              <a:rPr lang="en-GB" sz="600"/>
              <a:t>2020</a:t>
            </a:r>
            <a:endParaRPr/>
          </a:p>
        </p:txBody>
      </p:sp>
      <p:pic>
        <p:nvPicPr>
          <p:cNvPr descr="AND_LOGO_RGB_ON_WHITE.png" id="1656" name="Google Shape;1656;p134"/>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8 End">
  <p:cSld name="3_Headline and Content 1_1_1_3_3">
    <p:bg>
      <p:bgPr>
        <a:solidFill>
          <a:srgbClr val="2897FF"/>
        </a:solidFill>
      </p:bgPr>
    </p:bg>
    <p:spTree>
      <p:nvGrpSpPr>
        <p:cNvPr id="1657" name="Shape 1657"/>
        <p:cNvGrpSpPr/>
        <p:nvPr/>
      </p:nvGrpSpPr>
      <p:grpSpPr>
        <a:xfrm>
          <a:off x="0" y="0"/>
          <a:ext cx="0" cy="0"/>
          <a:chOff x="0" y="0"/>
          <a:chExt cx="0" cy="0"/>
        </a:xfrm>
      </p:grpSpPr>
      <p:pic>
        <p:nvPicPr>
          <p:cNvPr descr="AND_LOGO_RGB_ON_WHITE.png" id="1658" name="Google Shape;1658;p135"/>
          <p:cNvPicPr preferRelativeResize="0"/>
          <p:nvPr/>
        </p:nvPicPr>
        <p:blipFill rotWithShape="1">
          <a:blip r:embed="rId2">
            <a:alphaModFix/>
          </a:blip>
          <a:srcRect b="0" l="0" r="0" t="0"/>
          <a:stretch/>
        </p:blipFill>
        <p:spPr>
          <a:xfrm>
            <a:off x="3455453" y="2173067"/>
            <a:ext cx="2233201" cy="848700"/>
          </a:xfrm>
          <a:prstGeom prst="rect">
            <a:avLst/>
          </a:prstGeom>
          <a:noFill/>
          <a:ln>
            <a:noFill/>
          </a:ln>
        </p:spPr>
      </p:pic>
      <p:sp>
        <p:nvSpPr>
          <p:cNvPr id="1659" name="Google Shape;1659;p135"/>
          <p:cNvSpPr txBox="1"/>
          <p:nvPr/>
        </p:nvSpPr>
        <p:spPr>
          <a:xfrm>
            <a:off x="1360200" y="2551750"/>
            <a:ext cx="6423600" cy="190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lang="en-GB" sz="7000">
                <a:solidFill>
                  <a:srgbClr val="FFFFFF"/>
                </a:solidFill>
                <a:latin typeface="Poppins"/>
                <a:ea typeface="Poppins"/>
                <a:cs typeface="Poppins"/>
                <a:sym typeface="Poppins"/>
              </a:rPr>
              <a:t>Out</a:t>
            </a:r>
            <a:endParaRPr b="1" i="0" sz="7000" u="none" cap="none" strike="noStrike">
              <a:solidFill>
                <a:srgbClr val="FFFFFF"/>
              </a:solidFill>
              <a:latin typeface="Poppins"/>
              <a:ea typeface="Poppins"/>
              <a:cs typeface="Poppins"/>
              <a:sym typeface="Poppins"/>
            </a:endParaRPr>
          </a:p>
        </p:txBody>
      </p:sp>
      <p:sp>
        <p:nvSpPr>
          <p:cNvPr id="1660" name="Google Shape;1660;p135"/>
          <p:cNvSpPr txBox="1"/>
          <p:nvPr/>
        </p:nvSpPr>
        <p:spPr>
          <a:xfrm>
            <a:off x="1360200" y="1231000"/>
            <a:ext cx="6423600" cy="91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lang="en-GB" sz="7000">
                <a:solidFill>
                  <a:srgbClr val="FFFFFF"/>
                </a:solidFill>
                <a:latin typeface="Poppins"/>
                <a:ea typeface="Poppins"/>
                <a:cs typeface="Poppins"/>
                <a:sym typeface="Poppins"/>
              </a:rPr>
              <a:t>Over</a:t>
            </a:r>
            <a:endParaRPr b="1" i="0" sz="7000" u="none" cap="none" strike="noStrike">
              <a:solidFill>
                <a:srgbClr val="FFFFFF"/>
              </a:solidFill>
              <a:latin typeface="Poppins"/>
              <a:ea typeface="Poppins"/>
              <a:cs typeface="Poppins"/>
              <a:sym typeface="Poppins"/>
            </a:endParaRPr>
          </a:p>
        </p:txBody>
      </p:sp>
      <p:sp>
        <p:nvSpPr>
          <p:cNvPr id="1661" name="Google Shape;1661;p13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662" name="Google Shape;1662;p135"/>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8 End 1">
  <p:cSld name="3_Headline and Content 1_1_1_3_3_1">
    <p:bg>
      <p:bgPr>
        <a:solidFill>
          <a:srgbClr val="2897FF"/>
        </a:solidFill>
      </p:bgPr>
    </p:bg>
    <p:spTree>
      <p:nvGrpSpPr>
        <p:cNvPr id="1663" name="Shape 1663"/>
        <p:cNvGrpSpPr/>
        <p:nvPr/>
      </p:nvGrpSpPr>
      <p:grpSpPr>
        <a:xfrm>
          <a:off x="0" y="0"/>
          <a:ext cx="0" cy="0"/>
          <a:chOff x="0" y="0"/>
          <a:chExt cx="0" cy="0"/>
        </a:xfrm>
      </p:grpSpPr>
      <p:sp>
        <p:nvSpPr>
          <p:cNvPr id="1664" name="Google Shape;1664;p13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665" name="Google Shape;1665;p136"/>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grpSp>
        <p:nvGrpSpPr>
          <p:cNvPr id="1666" name="Google Shape;1666;p136"/>
          <p:cNvGrpSpPr/>
          <p:nvPr/>
        </p:nvGrpSpPr>
        <p:grpSpPr>
          <a:xfrm>
            <a:off x="2553700" y="1617000"/>
            <a:ext cx="3973750" cy="1909500"/>
            <a:chOff x="2553700" y="1752400"/>
            <a:chExt cx="3973750" cy="1909500"/>
          </a:xfrm>
        </p:grpSpPr>
        <p:pic>
          <p:nvPicPr>
            <p:cNvPr descr="AND_LOGO_RGB_ON_WHITE.png" id="1667" name="Google Shape;1667;p136"/>
            <p:cNvPicPr preferRelativeResize="0"/>
            <p:nvPr/>
          </p:nvPicPr>
          <p:blipFill rotWithShape="1">
            <a:blip r:embed="rId2">
              <a:alphaModFix/>
            </a:blip>
            <a:srcRect b="0" l="0" r="0" t="0"/>
            <a:stretch/>
          </p:blipFill>
          <p:spPr>
            <a:xfrm>
              <a:off x="3455453" y="2282800"/>
              <a:ext cx="2233201" cy="848700"/>
            </a:xfrm>
            <a:prstGeom prst="rect">
              <a:avLst/>
            </a:prstGeom>
            <a:noFill/>
            <a:ln>
              <a:noFill/>
            </a:ln>
          </p:spPr>
        </p:pic>
        <p:sp>
          <p:nvSpPr>
            <p:cNvPr id="1668" name="Google Shape;1668;p136"/>
            <p:cNvSpPr txBox="1"/>
            <p:nvPr/>
          </p:nvSpPr>
          <p:spPr>
            <a:xfrm>
              <a:off x="5703050" y="1752400"/>
              <a:ext cx="824400" cy="1909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3500"/>
                <a:buFont typeface="Arial"/>
                <a:buNone/>
              </a:pPr>
              <a:r>
                <a:rPr b="1" lang="en-GB" sz="7000">
                  <a:solidFill>
                    <a:srgbClr val="FFFFFF"/>
                  </a:solidFill>
                  <a:latin typeface="Poppins"/>
                  <a:ea typeface="Poppins"/>
                  <a:cs typeface="Poppins"/>
                  <a:sym typeface="Poppins"/>
                </a:rPr>
                <a:t>A</a:t>
              </a:r>
              <a:endParaRPr b="1" i="0" sz="7000" u="none" cap="none" strike="noStrike">
                <a:solidFill>
                  <a:srgbClr val="FFFFFF"/>
                </a:solidFill>
                <a:latin typeface="Poppins"/>
                <a:ea typeface="Poppins"/>
                <a:cs typeface="Poppins"/>
                <a:sym typeface="Poppins"/>
              </a:endParaRPr>
            </a:p>
          </p:txBody>
        </p:sp>
        <p:sp>
          <p:nvSpPr>
            <p:cNvPr id="1669" name="Google Shape;1669;p136"/>
            <p:cNvSpPr txBox="1"/>
            <p:nvPr/>
          </p:nvSpPr>
          <p:spPr>
            <a:xfrm>
              <a:off x="2553700" y="1752400"/>
              <a:ext cx="824400" cy="190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500"/>
                <a:buFont typeface="Arial"/>
                <a:buNone/>
              </a:pPr>
              <a:r>
                <a:rPr b="1" lang="en-GB" sz="7000">
                  <a:solidFill>
                    <a:srgbClr val="FFFFFF"/>
                  </a:solidFill>
                  <a:latin typeface="Poppins"/>
                  <a:ea typeface="Poppins"/>
                  <a:cs typeface="Poppins"/>
                  <a:sym typeface="Poppins"/>
                </a:rPr>
                <a:t>Q</a:t>
              </a:r>
              <a:endParaRPr b="1" i="0" sz="7000" u="none" cap="none" strike="noStrike">
                <a:solidFill>
                  <a:srgbClr val="FFFFFF"/>
                </a:solidFill>
                <a:latin typeface="Poppins"/>
                <a:ea typeface="Poppins"/>
                <a:cs typeface="Poppins"/>
                <a:sym typeface="Poppins"/>
              </a:endParaRPr>
            </a:p>
          </p:txBody>
        </p:sp>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8 End 1 1">
  <p:cSld name="3_Headline and Content 1_1_1_3_3_1_1">
    <p:bg>
      <p:bgPr>
        <a:solidFill>
          <a:srgbClr val="2897FF"/>
        </a:solidFill>
      </p:bgPr>
    </p:bg>
    <p:spTree>
      <p:nvGrpSpPr>
        <p:cNvPr id="1670" name="Shape 1670"/>
        <p:cNvGrpSpPr/>
        <p:nvPr/>
      </p:nvGrpSpPr>
      <p:grpSpPr>
        <a:xfrm>
          <a:off x="0" y="0"/>
          <a:ext cx="0" cy="0"/>
          <a:chOff x="0" y="0"/>
          <a:chExt cx="0" cy="0"/>
        </a:xfrm>
      </p:grpSpPr>
      <p:cxnSp>
        <p:nvCxnSpPr>
          <p:cNvPr id="1671" name="Google Shape;1671;p137"/>
          <p:cNvCxnSpPr/>
          <p:nvPr/>
        </p:nvCxnSpPr>
        <p:spPr>
          <a:xfrm>
            <a:off x="405600" y="4402075"/>
            <a:ext cx="8332800" cy="36300"/>
          </a:xfrm>
          <a:prstGeom prst="straightConnector1">
            <a:avLst/>
          </a:prstGeom>
          <a:noFill/>
          <a:ln cap="flat" cmpd="sng" w="9525">
            <a:solidFill>
              <a:srgbClr val="FFFFFF"/>
            </a:solidFill>
            <a:prstDash val="solid"/>
            <a:round/>
            <a:headEnd len="sm" w="sm" type="none"/>
            <a:tailEnd len="sm" w="sm" type="none"/>
          </a:ln>
        </p:spPr>
      </p:cxnSp>
      <p:pic>
        <p:nvPicPr>
          <p:cNvPr descr="ANDigital_LOGO_LONG_RGB_ON_COLOUR.png" id="1672" name="Google Shape;1672;p137"/>
          <p:cNvPicPr preferRelativeResize="0"/>
          <p:nvPr/>
        </p:nvPicPr>
        <p:blipFill rotWithShape="1">
          <a:blip r:embed="rId2">
            <a:alphaModFix/>
          </a:blip>
          <a:srcRect b="0" l="0" r="0" t="0"/>
          <a:stretch/>
        </p:blipFill>
        <p:spPr>
          <a:xfrm>
            <a:off x="7334987" y="3923150"/>
            <a:ext cx="1403402" cy="269400"/>
          </a:xfrm>
          <a:prstGeom prst="rect">
            <a:avLst/>
          </a:prstGeom>
          <a:noFill/>
          <a:ln>
            <a:noFill/>
          </a:ln>
        </p:spPr>
      </p:pic>
      <p:sp>
        <p:nvSpPr>
          <p:cNvPr id="1673" name="Google Shape;1673;p137"/>
          <p:cNvSpPr txBox="1"/>
          <p:nvPr/>
        </p:nvSpPr>
        <p:spPr>
          <a:xfrm>
            <a:off x="321175" y="4441075"/>
            <a:ext cx="6792300" cy="3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Poppins"/>
                <a:ea typeface="Poppins"/>
                <a:cs typeface="Poppins"/>
                <a:sym typeface="Poppins"/>
              </a:rPr>
              <a:t>London  ●  Manchester  ●  Leeds  ●  Halifax  ●  Maidenhead  ●  Reading  ● Edinburgh											</a:t>
            </a:r>
            <a:endParaRPr b="1" sz="1000">
              <a:solidFill>
                <a:srgbClr val="FFFFFF"/>
              </a:solidFill>
              <a:latin typeface="Poppins"/>
              <a:ea typeface="Poppins"/>
              <a:cs typeface="Poppins"/>
              <a:sym typeface="Poppins"/>
            </a:endParaRPr>
          </a:p>
          <a:p>
            <a:pPr indent="0" lvl="0" marL="0" rtl="0" algn="l">
              <a:spcBef>
                <a:spcPts val="0"/>
              </a:spcBef>
              <a:spcAft>
                <a:spcPts val="0"/>
              </a:spcAft>
              <a:buNone/>
            </a:pPr>
            <a:r>
              <a:t/>
            </a:r>
            <a:endParaRPr sz="1000">
              <a:solidFill>
                <a:srgbClr val="FFFFFF"/>
              </a:solidFill>
              <a:latin typeface="Poppins"/>
              <a:ea typeface="Poppins"/>
              <a:cs typeface="Poppins"/>
              <a:sym typeface="Poppins"/>
            </a:endParaRPr>
          </a:p>
        </p:txBody>
      </p:sp>
      <p:sp>
        <p:nvSpPr>
          <p:cNvPr id="1674" name="Google Shape;1674;p137"/>
          <p:cNvSpPr txBox="1"/>
          <p:nvPr/>
        </p:nvSpPr>
        <p:spPr>
          <a:xfrm>
            <a:off x="5832475" y="4441075"/>
            <a:ext cx="3000000" cy="34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a:solidFill>
                  <a:srgbClr val="FFFFFF"/>
                </a:solidFill>
                <a:latin typeface="Poppins"/>
                <a:ea typeface="Poppins"/>
                <a:cs typeface="Poppins"/>
                <a:sym typeface="Poppins"/>
              </a:rPr>
              <a:t> </a:t>
            </a:r>
            <a:r>
              <a:rPr b="1" lang="en-GB" sz="1000">
                <a:solidFill>
                  <a:srgbClr val="FFFFFF"/>
                </a:solidFill>
                <a:latin typeface="Poppins"/>
                <a:ea typeface="Poppins"/>
                <a:cs typeface="Poppins"/>
                <a:sym typeface="Poppins"/>
              </a:rPr>
              <a:t>www.and.digital</a:t>
            </a:r>
            <a:endParaRPr/>
          </a:p>
        </p:txBody>
      </p:sp>
      <p:sp>
        <p:nvSpPr>
          <p:cNvPr id="1675" name="Google Shape;1675;p137"/>
          <p:cNvSpPr/>
          <p:nvPr/>
        </p:nvSpPr>
        <p:spPr>
          <a:xfrm>
            <a:off x="8383325" y="4751425"/>
            <a:ext cx="613800" cy="299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3_Headline and Content 1_1_1_1_1_1_1_2_1_1_1_1_1_4_1_1_3">
    <p:bg>
      <p:bgPr>
        <a:solidFill>
          <a:schemeClr val="accent2"/>
        </a:solidFill>
      </p:bgPr>
    </p:bg>
    <p:spTree>
      <p:nvGrpSpPr>
        <p:cNvPr id="76" name="Shape 76"/>
        <p:cNvGrpSpPr/>
        <p:nvPr/>
      </p:nvGrpSpPr>
      <p:grpSpPr>
        <a:xfrm>
          <a:off x="0" y="0"/>
          <a:ext cx="0" cy="0"/>
          <a:chOff x="0" y="0"/>
          <a:chExt cx="0" cy="0"/>
        </a:xfrm>
      </p:grpSpPr>
      <p:pic>
        <p:nvPicPr>
          <p:cNvPr id="77" name="Google Shape;77;p16"/>
          <p:cNvPicPr preferRelativeResize="0"/>
          <p:nvPr/>
        </p:nvPicPr>
        <p:blipFill rotWithShape="1">
          <a:blip r:embed="rId2">
            <a:alphaModFix/>
          </a:blip>
          <a:srcRect b="31019" l="23505" r="34817" t="445"/>
          <a:stretch/>
        </p:blipFill>
        <p:spPr>
          <a:xfrm>
            <a:off x="4415650" y="0"/>
            <a:ext cx="4728350" cy="5143500"/>
          </a:xfrm>
          <a:prstGeom prst="rect">
            <a:avLst/>
          </a:prstGeom>
          <a:noFill/>
          <a:ln>
            <a:noFill/>
          </a:ln>
        </p:spPr>
      </p:pic>
      <p:sp>
        <p:nvSpPr>
          <p:cNvPr id="78" name="Google Shape;78;p16"/>
          <p:cNvSpPr txBox="1"/>
          <p:nvPr>
            <p:ph type="title"/>
          </p:nvPr>
        </p:nvSpPr>
        <p:spPr>
          <a:xfrm>
            <a:off x="475650" y="360025"/>
            <a:ext cx="3730800" cy="905100"/>
          </a:xfrm>
          <a:prstGeom prst="rect">
            <a:avLst/>
          </a:prstGeom>
          <a:noFill/>
          <a:ln>
            <a:noFill/>
          </a:ln>
        </p:spPr>
        <p:txBody>
          <a:bodyPr anchorCtr="0" anchor="ctr" bIns="91425" lIns="91425" spcFirstLastPara="1" rIns="91425" wrap="square" tIns="91425">
            <a:noAutofit/>
          </a:bodyPr>
          <a:lstStyle>
            <a:lvl1pPr lvl="0" marR="0" rtl="0">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pic>
        <p:nvPicPr>
          <p:cNvPr id="79" name="Google Shape;79;p16"/>
          <p:cNvPicPr preferRelativeResize="0"/>
          <p:nvPr/>
        </p:nvPicPr>
        <p:blipFill rotWithShape="1">
          <a:blip r:embed="rId2">
            <a:alphaModFix/>
          </a:blip>
          <a:srcRect b="31019" l="0" r="97782" t="445"/>
          <a:stretch/>
        </p:blipFill>
        <p:spPr>
          <a:xfrm>
            <a:off x="0" y="0"/>
            <a:ext cx="251550" cy="5143500"/>
          </a:xfrm>
          <a:prstGeom prst="rect">
            <a:avLst/>
          </a:prstGeom>
          <a:noFill/>
          <a:ln>
            <a:noFill/>
          </a:ln>
        </p:spPr>
      </p:pic>
      <p:sp>
        <p:nvSpPr>
          <p:cNvPr id="80" name="Google Shape;80;p16"/>
          <p:cNvSpPr txBox="1"/>
          <p:nvPr>
            <p:ph idx="1" type="body"/>
          </p:nvPr>
        </p:nvSpPr>
        <p:spPr>
          <a:xfrm>
            <a:off x="475650" y="1341325"/>
            <a:ext cx="3696900" cy="3288900"/>
          </a:xfrm>
          <a:prstGeom prst="rect">
            <a:avLst/>
          </a:prstGeom>
          <a:noFill/>
          <a:ln>
            <a:noFill/>
          </a:ln>
        </p:spPr>
        <p:txBody>
          <a:bodyPr anchorCtr="0" anchor="t" bIns="91425" lIns="91425" spcFirstLastPara="1" rIns="91425" wrap="square" tIns="91425">
            <a:noAutofit/>
          </a:bodyPr>
          <a:lstStyle>
            <a:lvl1pPr indent="-317500" lvl="0" marL="457200" marR="0" rtl="0">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1pPr>
            <a:lvl2pPr indent="-317500" lvl="1" marL="914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indent="-317500" lvl="2" marL="1371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7500" lvl="3" marL="18288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indent="-317500" lvl="4" marL="22860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indent="-317500" lvl="5" marL="27432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indent="-317500" lvl="6" marL="3200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indent="-317500" lvl="7" marL="3657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indent="-317500" lvl="8" marL="4114800" marR="0" rtl="0">
              <a:lnSpc>
                <a:spcPct val="115000"/>
              </a:lnSpc>
              <a:spcBef>
                <a:spcPts val="1600"/>
              </a:spcBef>
              <a:spcAft>
                <a:spcPts val="160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pic>
        <p:nvPicPr>
          <p:cNvPr descr="AND_LOGO_RGB_ON_WHITE.png" id="81" name="Google Shape;81;p16"/>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3_Headline and Content 1_1_1_1_1_1_1_2_1_1_1_1_1_4_1_1_3_1">
    <p:bg>
      <p:bgPr>
        <a:solidFill>
          <a:schemeClr val="accent2"/>
        </a:solidFill>
      </p:bgPr>
    </p:bg>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b="916" l="17470" r="80259" t="16555"/>
          <a:stretch/>
        </p:blipFill>
        <p:spPr>
          <a:xfrm>
            <a:off x="0" y="0"/>
            <a:ext cx="251548" cy="5143499"/>
          </a:xfrm>
          <a:prstGeom prst="rect">
            <a:avLst/>
          </a:prstGeom>
          <a:noFill/>
          <a:ln>
            <a:noFill/>
          </a:ln>
        </p:spPr>
      </p:pic>
      <p:pic>
        <p:nvPicPr>
          <p:cNvPr id="84" name="Google Shape;84;p17"/>
          <p:cNvPicPr preferRelativeResize="0"/>
          <p:nvPr/>
        </p:nvPicPr>
        <p:blipFill rotWithShape="1">
          <a:blip r:embed="rId3">
            <a:alphaModFix/>
          </a:blip>
          <a:srcRect b="31019" l="43569" r="19400" t="445"/>
          <a:stretch/>
        </p:blipFill>
        <p:spPr>
          <a:xfrm>
            <a:off x="4942950" y="0"/>
            <a:ext cx="4201050" cy="5143500"/>
          </a:xfrm>
          <a:prstGeom prst="rect">
            <a:avLst/>
          </a:prstGeom>
          <a:noFill/>
          <a:ln>
            <a:noFill/>
          </a:ln>
        </p:spPr>
      </p:pic>
      <p:pic>
        <p:nvPicPr>
          <p:cNvPr descr="AND_LOGO_RGB_ON_WHITE.png" id="85" name="Google Shape;85;p17"/>
          <p:cNvPicPr preferRelativeResize="0"/>
          <p:nvPr/>
        </p:nvPicPr>
        <p:blipFill rotWithShape="1">
          <a:blip r:embed="rId4">
            <a:alphaModFix/>
          </a:blip>
          <a:srcRect b="0" l="0" r="0" t="0"/>
          <a:stretch/>
        </p:blipFill>
        <p:spPr>
          <a:xfrm>
            <a:off x="7933259" y="4553170"/>
            <a:ext cx="959702" cy="364800"/>
          </a:xfrm>
          <a:prstGeom prst="rect">
            <a:avLst/>
          </a:prstGeom>
          <a:noFill/>
          <a:ln>
            <a:noFill/>
          </a:ln>
        </p:spPr>
      </p:pic>
      <p:sp>
        <p:nvSpPr>
          <p:cNvPr id="86" name="Google Shape;86;p17"/>
          <p:cNvSpPr txBox="1"/>
          <p:nvPr>
            <p:ph idx="1" type="body"/>
          </p:nvPr>
        </p:nvSpPr>
        <p:spPr>
          <a:xfrm>
            <a:off x="475650" y="1341325"/>
            <a:ext cx="3696900" cy="3288900"/>
          </a:xfrm>
          <a:prstGeom prst="rect">
            <a:avLst/>
          </a:prstGeom>
          <a:noFill/>
          <a:ln>
            <a:noFill/>
          </a:ln>
        </p:spPr>
        <p:txBody>
          <a:bodyPr anchorCtr="0" anchor="t" bIns="91425" lIns="91425" spcFirstLastPara="1" rIns="91425" wrap="square" tIns="91425">
            <a:noAutofit/>
          </a:bodyPr>
          <a:lstStyle>
            <a:lvl1pPr indent="-317500" lvl="0" marL="457200" marR="0" rtl="0">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1pPr>
            <a:lvl2pPr indent="-317500" lvl="1" marL="914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indent="-317500" lvl="2" marL="1371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7500" lvl="3" marL="18288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indent="-317500" lvl="4" marL="22860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indent="-317500" lvl="5" marL="27432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indent="-317500" lvl="6" marL="3200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indent="-317500" lvl="7" marL="3657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indent="-317500" lvl="8" marL="4114800" marR="0" rtl="0">
              <a:lnSpc>
                <a:spcPct val="115000"/>
              </a:lnSpc>
              <a:spcBef>
                <a:spcPts val="1600"/>
              </a:spcBef>
              <a:spcAft>
                <a:spcPts val="160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pic>
        <p:nvPicPr>
          <p:cNvPr id="87" name="Google Shape;87;p17"/>
          <p:cNvPicPr preferRelativeResize="0"/>
          <p:nvPr/>
        </p:nvPicPr>
        <p:blipFill rotWithShape="1">
          <a:blip r:embed="rId2">
            <a:alphaModFix/>
          </a:blip>
          <a:srcRect b="-20060" l="48291" r="0" t="20060"/>
          <a:stretch/>
        </p:blipFill>
        <p:spPr>
          <a:xfrm>
            <a:off x="4415650" y="0"/>
            <a:ext cx="4728350" cy="6445101"/>
          </a:xfrm>
          <a:prstGeom prst="rect">
            <a:avLst/>
          </a:prstGeom>
          <a:noFill/>
          <a:ln>
            <a:noFill/>
          </a:ln>
        </p:spPr>
      </p:pic>
      <p:sp>
        <p:nvSpPr>
          <p:cNvPr id="88" name="Google Shape;88;p17"/>
          <p:cNvSpPr txBox="1"/>
          <p:nvPr>
            <p:ph type="title"/>
          </p:nvPr>
        </p:nvSpPr>
        <p:spPr>
          <a:xfrm>
            <a:off x="475650" y="360025"/>
            <a:ext cx="3730800" cy="905100"/>
          </a:xfrm>
          <a:prstGeom prst="rect">
            <a:avLst/>
          </a:prstGeom>
          <a:noFill/>
          <a:ln>
            <a:noFill/>
          </a:ln>
        </p:spPr>
        <p:txBody>
          <a:bodyPr anchorCtr="0" anchor="ctr" bIns="91425" lIns="91425" spcFirstLastPara="1" rIns="91425" wrap="square" tIns="91425">
            <a:noAutofit/>
          </a:bodyPr>
          <a:lstStyle>
            <a:lvl1pPr lvl="0" marR="0" rtl="0">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pic>
        <p:nvPicPr>
          <p:cNvPr descr="AND_LOGO_RGB_ON_WHITE.png" id="89" name="Google Shape;89;p17"/>
          <p:cNvPicPr preferRelativeResize="0"/>
          <p:nvPr/>
        </p:nvPicPr>
        <p:blipFill rotWithShape="1">
          <a:blip r:embed="rId4">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CUSTOM_4_1_1_1">
    <p:spTree>
      <p:nvGrpSpPr>
        <p:cNvPr id="90" name="Shape 90"/>
        <p:cNvGrpSpPr/>
        <p:nvPr/>
      </p:nvGrpSpPr>
      <p:grpSpPr>
        <a:xfrm>
          <a:off x="0" y="0"/>
          <a:ext cx="0" cy="0"/>
          <a:chOff x="0" y="0"/>
          <a:chExt cx="0" cy="0"/>
        </a:xfrm>
      </p:grpSpPr>
      <p:sp>
        <p:nvSpPr>
          <p:cNvPr id="91" name="Google Shape;91;p18"/>
          <p:cNvSpPr txBox="1"/>
          <p:nvPr>
            <p:ph idx="1" type="body"/>
          </p:nvPr>
        </p:nvSpPr>
        <p:spPr>
          <a:xfrm>
            <a:off x="793950" y="1357050"/>
            <a:ext cx="75669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92" name="Google Shape;92;p18"/>
          <p:cNvSpPr txBox="1"/>
          <p:nvPr>
            <p:ph idx="2" type="subTitle"/>
          </p:nvPr>
        </p:nvSpPr>
        <p:spPr>
          <a:xfrm>
            <a:off x="415000" y="735825"/>
            <a:ext cx="8322900" cy="3438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3" name="Google Shape;93;p18"/>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4" name="Google Shape;94;p1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95" name="Google Shape;95;p18"/>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
    <p:spTree>
      <p:nvGrpSpPr>
        <p:cNvPr id="96" name="Shape 96"/>
        <p:cNvGrpSpPr/>
        <p:nvPr/>
      </p:nvGrpSpPr>
      <p:grpSpPr>
        <a:xfrm>
          <a:off x="0" y="0"/>
          <a:ext cx="0" cy="0"/>
          <a:chOff x="0" y="0"/>
          <a:chExt cx="0" cy="0"/>
        </a:xfrm>
      </p:grpSpPr>
      <p:sp>
        <p:nvSpPr>
          <p:cNvPr id="97" name="Google Shape;97;p19"/>
          <p:cNvSpPr txBox="1"/>
          <p:nvPr>
            <p:ph idx="1" type="body"/>
          </p:nvPr>
        </p:nvSpPr>
        <p:spPr>
          <a:xfrm>
            <a:off x="711725" y="1298825"/>
            <a:ext cx="2324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98" name="Google Shape;98;p19"/>
          <p:cNvSpPr txBox="1"/>
          <p:nvPr>
            <p:ph idx="2" type="body"/>
          </p:nvPr>
        </p:nvSpPr>
        <p:spPr>
          <a:xfrm>
            <a:off x="3409661" y="1298825"/>
            <a:ext cx="2324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99" name="Google Shape;99;p19"/>
          <p:cNvSpPr txBox="1"/>
          <p:nvPr>
            <p:ph idx="3" type="body"/>
          </p:nvPr>
        </p:nvSpPr>
        <p:spPr>
          <a:xfrm>
            <a:off x="6107586" y="1298825"/>
            <a:ext cx="2324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00" name="Google Shape;100;p19"/>
          <p:cNvSpPr txBox="1"/>
          <p:nvPr>
            <p:ph idx="4" type="subTitle"/>
          </p:nvPr>
        </p:nvSpPr>
        <p:spPr>
          <a:xfrm>
            <a:off x="415000" y="735825"/>
            <a:ext cx="8322900" cy="3438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1" name="Google Shape;101;p19"/>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2" name="Google Shape;102;p1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03" name="Google Shape;103;p19"/>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4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793950" y="1357050"/>
            <a:ext cx="34974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06" name="Google Shape;106;p20"/>
          <p:cNvSpPr txBox="1"/>
          <p:nvPr>
            <p:ph idx="2" type="body"/>
          </p:nvPr>
        </p:nvSpPr>
        <p:spPr>
          <a:xfrm>
            <a:off x="4852625" y="1357050"/>
            <a:ext cx="34974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07" name="Google Shape;107;p20"/>
          <p:cNvSpPr txBox="1"/>
          <p:nvPr>
            <p:ph idx="3" type="subTitle"/>
          </p:nvPr>
        </p:nvSpPr>
        <p:spPr>
          <a:xfrm>
            <a:off x="415000" y="735825"/>
            <a:ext cx="8322900" cy="3438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8" name="Google Shape;108;p20"/>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9" name="Google Shape;109;p2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10" name="Google Shape;110;p20"/>
          <p:cNvSpPr txBox="1"/>
          <p:nvPr>
            <p:ph idx="4"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3_Headline and Content 1_1_1_1_1_1_1_2_1_1_1_1_2_1_1_1_1_1">
    <p:bg>
      <p:bgPr>
        <a:solidFill>
          <a:srgbClr val="FFFFFF"/>
        </a:solidFill>
      </p:bgPr>
    </p:bg>
    <p:spTree>
      <p:nvGrpSpPr>
        <p:cNvPr id="111" name="Shape 111"/>
        <p:cNvGrpSpPr/>
        <p:nvPr/>
      </p:nvGrpSpPr>
      <p:grpSpPr>
        <a:xfrm>
          <a:off x="0" y="0"/>
          <a:ext cx="0" cy="0"/>
          <a:chOff x="0" y="0"/>
          <a:chExt cx="0" cy="0"/>
        </a:xfrm>
      </p:grpSpPr>
      <p:pic>
        <p:nvPicPr>
          <p:cNvPr id="112" name="Google Shape;112;p21"/>
          <p:cNvPicPr preferRelativeResize="0"/>
          <p:nvPr/>
        </p:nvPicPr>
        <p:blipFill rotWithShape="1">
          <a:blip r:embed="rId2">
            <a:alphaModFix/>
          </a:blip>
          <a:srcRect b="20003" l="0" r="0" t="34533"/>
          <a:stretch/>
        </p:blipFill>
        <p:spPr>
          <a:xfrm>
            <a:off x="0" y="2371499"/>
            <a:ext cx="9143998" cy="2771999"/>
          </a:xfrm>
          <a:prstGeom prst="rect">
            <a:avLst/>
          </a:prstGeom>
          <a:noFill/>
          <a:ln>
            <a:noFill/>
          </a:ln>
        </p:spPr>
      </p:pic>
      <p:sp>
        <p:nvSpPr>
          <p:cNvPr id="113" name="Google Shape;113;p21"/>
          <p:cNvSpPr/>
          <p:nvPr/>
        </p:nvSpPr>
        <p:spPr>
          <a:xfrm>
            <a:off x="0" y="152400"/>
            <a:ext cx="9144000" cy="22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1"/>
          <p:cNvSpPr/>
          <p:nvPr/>
        </p:nvSpPr>
        <p:spPr>
          <a:xfrm>
            <a:off x="0" y="0"/>
            <a:ext cx="9144000" cy="230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1"/>
          <p:cNvSpPr txBox="1"/>
          <p:nvPr>
            <p:ph type="title"/>
          </p:nvPr>
        </p:nvSpPr>
        <p:spPr>
          <a:xfrm>
            <a:off x="1336550" y="375000"/>
            <a:ext cx="6351900" cy="1433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3200"/>
              <a:buFont typeface="Poppins Light"/>
              <a:buNone/>
              <a:defRPr b="0" i="0" sz="3200" u="none" cap="none" strike="noStrike">
                <a:solidFill>
                  <a:srgbClr val="434343"/>
                </a:solidFill>
                <a:latin typeface="Poppins Light"/>
                <a:ea typeface="Poppins Light"/>
                <a:cs typeface="Poppins Light"/>
                <a:sym typeface="Poppins Light"/>
              </a:defRPr>
            </a:lvl1pPr>
            <a:lvl2pPr lvl="1"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9pPr>
          </a:lstStyle>
          <a:p/>
        </p:txBody>
      </p:sp>
      <p:sp>
        <p:nvSpPr>
          <p:cNvPr id="116" name="Google Shape;116;p21"/>
          <p:cNvSpPr txBox="1"/>
          <p:nvPr/>
        </p:nvSpPr>
        <p:spPr>
          <a:xfrm>
            <a:off x="1006675" y="5887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17" name="Google Shape;117;p21"/>
          <p:cNvSpPr txBox="1"/>
          <p:nvPr/>
        </p:nvSpPr>
        <p:spPr>
          <a:xfrm rot="10800000">
            <a:off x="6943800" y="5125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18" name="Google Shape;118;p21"/>
          <p:cNvSpPr txBox="1"/>
          <p:nvPr>
            <p:ph idx="1" type="subTitle"/>
          </p:nvPr>
        </p:nvSpPr>
        <p:spPr>
          <a:xfrm>
            <a:off x="2212700" y="1967550"/>
            <a:ext cx="4599600" cy="269400"/>
          </a:xfrm>
          <a:prstGeom prst="rect">
            <a:avLst/>
          </a:prstGeom>
          <a:noFill/>
          <a:ln>
            <a:noFill/>
          </a:ln>
        </p:spPr>
        <p:txBody>
          <a:bodyPr anchorCtr="0" anchor="b"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1" sz="1200" u="none" cap="none" strike="noStrike">
                <a:solidFill>
                  <a:srgbClr val="434343"/>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rgbClr val="434343"/>
                </a:solidFill>
                <a:latin typeface="Arial"/>
                <a:ea typeface="Arial"/>
                <a:cs typeface="Arial"/>
                <a:sym typeface="Arial"/>
              </a:defRPr>
            </a:lvl9pPr>
          </a:lstStyle>
          <a:p/>
        </p:txBody>
      </p:sp>
      <p:sp>
        <p:nvSpPr>
          <p:cNvPr id="119" name="Google Shape;119;p2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20" name="Google Shape;120;p21"/>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descr="AND_LOGO_RGB_ON_WHITE.png" id="121" name="Google Shape;121;p21"/>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3_Headline and Content 1_1_1_1_1_1_1_2_1_1_1_1_2_1_1_1_1_1_1">
    <p:bg>
      <p:bgPr>
        <a:solidFill>
          <a:srgbClr val="FFFFFF"/>
        </a:solidFill>
      </p:bgPr>
    </p:bg>
    <p:spTree>
      <p:nvGrpSpPr>
        <p:cNvPr id="122" name="Shape 122"/>
        <p:cNvGrpSpPr/>
        <p:nvPr/>
      </p:nvGrpSpPr>
      <p:grpSpPr>
        <a:xfrm>
          <a:off x="0" y="0"/>
          <a:ext cx="0" cy="0"/>
          <a:chOff x="0" y="0"/>
          <a:chExt cx="0" cy="0"/>
        </a:xfrm>
      </p:grpSpPr>
      <p:pic>
        <p:nvPicPr>
          <p:cNvPr id="123" name="Google Shape;123;p22"/>
          <p:cNvPicPr preferRelativeResize="0"/>
          <p:nvPr/>
        </p:nvPicPr>
        <p:blipFill rotWithShape="1">
          <a:blip r:embed="rId2">
            <a:alphaModFix/>
          </a:blip>
          <a:srcRect b="22627" l="0" r="0" t="30641"/>
          <a:stretch/>
        </p:blipFill>
        <p:spPr>
          <a:xfrm>
            <a:off x="0" y="2305800"/>
            <a:ext cx="9143998" cy="2837700"/>
          </a:xfrm>
          <a:prstGeom prst="rect">
            <a:avLst/>
          </a:prstGeom>
          <a:noFill/>
          <a:ln>
            <a:noFill/>
          </a:ln>
        </p:spPr>
      </p:pic>
      <p:sp>
        <p:nvSpPr>
          <p:cNvPr id="124" name="Google Shape;124;p22"/>
          <p:cNvSpPr/>
          <p:nvPr/>
        </p:nvSpPr>
        <p:spPr>
          <a:xfrm>
            <a:off x="0" y="152400"/>
            <a:ext cx="9144000" cy="22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2"/>
          <p:cNvSpPr/>
          <p:nvPr/>
        </p:nvSpPr>
        <p:spPr>
          <a:xfrm>
            <a:off x="0" y="0"/>
            <a:ext cx="9144000" cy="230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2"/>
          <p:cNvSpPr txBox="1"/>
          <p:nvPr>
            <p:ph type="title"/>
          </p:nvPr>
        </p:nvSpPr>
        <p:spPr>
          <a:xfrm>
            <a:off x="1336550" y="375000"/>
            <a:ext cx="6351900" cy="1433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3200"/>
              <a:buFont typeface="Poppins Light"/>
              <a:buNone/>
              <a:defRPr b="0" i="0" sz="3200" u="none" cap="none" strike="noStrike">
                <a:solidFill>
                  <a:srgbClr val="434343"/>
                </a:solidFill>
                <a:latin typeface="Poppins Light"/>
                <a:ea typeface="Poppins Light"/>
                <a:cs typeface="Poppins Light"/>
                <a:sym typeface="Poppins Light"/>
              </a:defRPr>
            </a:lvl1pPr>
            <a:lvl2pPr lvl="1"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9pPr>
          </a:lstStyle>
          <a:p/>
        </p:txBody>
      </p:sp>
      <p:sp>
        <p:nvSpPr>
          <p:cNvPr id="127" name="Google Shape;127;p22"/>
          <p:cNvSpPr txBox="1"/>
          <p:nvPr/>
        </p:nvSpPr>
        <p:spPr>
          <a:xfrm>
            <a:off x="1006675" y="5887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28" name="Google Shape;128;p22"/>
          <p:cNvSpPr txBox="1"/>
          <p:nvPr/>
        </p:nvSpPr>
        <p:spPr>
          <a:xfrm rot="10800000">
            <a:off x="6943800" y="5125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29" name="Google Shape;129;p22"/>
          <p:cNvSpPr txBox="1"/>
          <p:nvPr>
            <p:ph idx="1" type="subTitle"/>
          </p:nvPr>
        </p:nvSpPr>
        <p:spPr>
          <a:xfrm>
            <a:off x="2212700" y="1967550"/>
            <a:ext cx="4599600" cy="269400"/>
          </a:xfrm>
          <a:prstGeom prst="rect">
            <a:avLst/>
          </a:prstGeom>
          <a:noFill/>
          <a:ln>
            <a:noFill/>
          </a:ln>
        </p:spPr>
        <p:txBody>
          <a:bodyPr anchorCtr="0" anchor="b"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1" sz="1200" u="none" cap="none" strike="noStrike">
                <a:solidFill>
                  <a:srgbClr val="434343"/>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rgbClr val="434343"/>
                </a:solidFill>
                <a:latin typeface="Arial"/>
                <a:ea typeface="Arial"/>
                <a:cs typeface="Arial"/>
                <a:sym typeface="Arial"/>
              </a:defRPr>
            </a:lvl9pPr>
          </a:lstStyle>
          <a:p/>
        </p:txBody>
      </p:sp>
      <p:sp>
        <p:nvSpPr>
          <p:cNvPr id="130" name="Google Shape;130;p2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31" name="Google Shape;131;p22"/>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descr="AND_LOGO_RGB_ON_WHITE.png" id="132" name="Google Shape;132;p22"/>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3_Headline and Content 1_1_1_1_1_1_1_2_1_1_1_1_2_1_1_1_1_1_1_1">
    <p:bg>
      <p:bgPr>
        <a:solidFill>
          <a:srgbClr val="FFFFFF"/>
        </a:solidFill>
      </p:bgPr>
    </p:bg>
    <p:spTree>
      <p:nvGrpSpPr>
        <p:cNvPr id="133" name="Shape 133"/>
        <p:cNvGrpSpPr/>
        <p:nvPr/>
      </p:nvGrpSpPr>
      <p:grpSpPr>
        <a:xfrm>
          <a:off x="0" y="0"/>
          <a:ext cx="0" cy="0"/>
          <a:chOff x="0" y="0"/>
          <a:chExt cx="0" cy="0"/>
        </a:xfrm>
      </p:grpSpPr>
      <p:pic>
        <p:nvPicPr>
          <p:cNvPr id="134" name="Google Shape;134;p23"/>
          <p:cNvPicPr preferRelativeResize="0"/>
          <p:nvPr/>
        </p:nvPicPr>
        <p:blipFill rotWithShape="1">
          <a:blip r:embed="rId2">
            <a:alphaModFix/>
          </a:blip>
          <a:srcRect b="0" l="0" r="0" t="54414"/>
          <a:stretch/>
        </p:blipFill>
        <p:spPr>
          <a:xfrm>
            <a:off x="0" y="2305800"/>
            <a:ext cx="9143998" cy="2870050"/>
          </a:xfrm>
          <a:prstGeom prst="rect">
            <a:avLst/>
          </a:prstGeom>
          <a:noFill/>
          <a:ln>
            <a:noFill/>
          </a:ln>
        </p:spPr>
      </p:pic>
      <p:sp>
        <p:nvSpPr>
          <p:cNvPr id="135" name="Google Shape;135;p23"/>
          <p:cNvSpPr/>
          <p:nvPr/>
        </p:nvSpPr>
        <p:spPr>
          <a:xfrm>
            <a:off x="0" y="152400"/>
            <a:ext cx="9144000" cy="22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3"/>
          <p:cNvSpPr/>
          <p:nvPr/>
        </p:nvSpPr>
        <p:spPr>
          <a:xfrm>
            <a:off x="0" y="0"/>
            <a:ext cx="9144000" cy="230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3"/>
          <p:cNvSpPr txBox="1"/>
          <p:nvPr>
            <p:ph type="title"/>
          </p:nvPr>
        </p:nvSpPr>
        <p:spPr>
          <a:xfrm>
            <a:off x="1336550" y="375000"/>
            <a:ext cx="6351900" cy="1433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3200"/>
              <a:buFont typeface="Poppins Light"/>
              <a:buNone/>
              <a:defRPr b="0" i="0" sz="3200" u="none" cap="none" strike="noStrike">
                <a:solidFill>
                  <a:srgbClr val="434343"/>
                </a:solidFill>
                <a:latin typeface="Poppins Light"/>
                <a:ea typeface="Poppins Light"/>
                <a:cs typeface="Poppins Light"/>
                <a:sym typeface="Poppins Light"/>
              </a:defRPr>
            </a:lvl1pPr>
            <a:lvl2pPr lvl="1"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9pPr>
          </a:lstStyle>
          <a:p/>
        </p:txBody>
      </p:sp>
      <p:sp>
        <p:nvSpPr>
          <p:cNvPr id="138" name="Google Shape;138;p23"/>
          <p:cNvSpPr txBox="1"/>
          <p:nvPr/>
        </p:nvSpPr>
        <p:spPr>
          <a:xfrm>
            <a:off x="1006675" y="5887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39" name="Google Shape;139;p23"/>
          <p:cNvSpPr txBox="1"/>
          <p:nvPr/>
        </p:nvSpPr>
        <p:spPr>
          <a:xfrm rot="10800000">
            <a:off x="6943800" y="5125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40" name="Google Shape;140;p23"/>
          <p:cNvSpPr txBox="1"/>
          <p:nvPr>
            <p:ph idx="1" type="subTitle"/>
          </p:nvPr>
        </p:nvSpPr>
        <p:spPr>
          <a:xfrm>
            <a:off x="2212700" y="1967550"/>
            <a:ext cx="4599600" cy="269400"/>
          </a:xfrm>
          <a:prstGeom prst="rect">
            <a:avLst/>
          </a:prstGeom>
          <a:noFill/>
          <a:ln>
            <a:noFill/>
          </a:ln>
        </p:spPr>
        <p:txBody>
          <a:bodyPr anchorCtr="0" anchor="b"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1" sz="1200" u="none" cap="none" strike="noStrike">
                <a:solidFill>
                  <a:srgbClr val="434343"/>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rgbClr val="434343"/>
                </a:solidFill>
                <a:latin typeface="Arial"/>
                <a:ea typeface="Arial"/>
                <a:cs typeface="Arial"/>
                <a:sym typeface="Arial"/>
              </a:defRPr>
            </a:lvl9pPr>
          </a:lstStyle>
          <a:p/>
        </p:txBody>
      </p:sp>
      <p:sp>
        <p:nvSpPr>
          <p:cNvPr id="141" name="Google Shape;141;p2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42" name="Google Shape;142;p23"/>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descr="AND_LOGO_RGB_ON_WHITE.png" id="143" name="Google Shape;143;p23"/>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HAG">
  <p:cSld name="CUSTOM_17">
    <p:bg>
      <p:bgPr>
        <a:solidFill>
          <a:srgbClr val="FFFFFF"/>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15640" l="0" r="97249" t="0"/>
          <a:stretch/>
        </p:blipFill>
        <p:spPr>
          <a:xfrm>
            <a:off x="0" y="0"/>
            <a:ext cx="251548" cy="5143500"/>
          </a:xfrm>
          <a:prstGeom prst="rect">
            <a:avLst/>
          </a:prstGeom>
          <a:noFill/>
          <a:ln>
            <a:noFill/>
          </a:ln>
        </p:spPr>
      </p:pic>
      <p:pic>
        <p:nvPicPr>
          <p:cNvPr id="146" name="Google Shape;146;p24"/>
          <p:cNvPicPr preferRelativeResize="0"/>
          <p:nvPr/>
        </p:nvPicPr>
        <p:blipFill rotWithShape="1">
          <a:blip r:embed="rId2">
            <a:alphaModFix/>
          </a:blip>
          <a:srcRect b="20825" l="10285" r="42751" t="2551"/>
          <a:stretch/>
        </p:blipFill>
        <p:spPr>
          <a:xfrm>
            <a:off x="4415655" y="0"/>
            <a:ext cx="4728350" cy="5143500"/>
          </a:xfrm>
          <a:prstGeom prst="rect">
            <a:avLst/>
          </a:prstGeom>
          <a:noFill/>
          <a:ln>
            <a:noFill/>
          </a:ln>
        </p:spPr>
      </p:pic>
      <p:sp>
        <p:nvSpPr>
          <p:cNvPr id="147" name="Google Shape;147;p24"/>
          <p:cNvSpPr txBox="1"/>
          <p:nvPr/>
        </p:nvSpPr>
        <p:spPr>
          <a:xfrm>
            <a:off x="475650" y="443600"/>
            <a:ext cx="3696900" cy="426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600"/>
              </a:spcBef>
              <a:spcAft>
                <a:spcPts val="0"/>
              </a:spcAft>
              <a:buNone/>
            </a:pPr>
            <a:r>
              <a:rPr b="1" lang="en-GB" sz="1700">
                <a:solidFill>
                  <a:srgbClr val="434343"/>
                </a:solidFill>
                <a:latin typeface="Poppins"/>
                <a:ea typeface="Poppins"/>
                <a:cs typeface="Poppins"/>
                <a:sym typeface="Poppins"/>
              </a:rPr>
              <a:t>Accelerated digital aspirations</a:t>
            </a:r>
            <a:br>
              <a:rPr b="1" lang="en-GB" sz="1200">
                <a:solidFill>
                  <a:srgbClr val="434343"/>
                </a:solidFill>
                <a:latin typeface="Poppins"/>
                <a:ea typeface="Poppins"/>
                <a:cs typeface="Poppins"/>
                <a:sym typeface="Poppins"/>
              </a:rPr>
            </a:br>
            <a:r>
              <a:rPr lang="en-GB" sz="1200">
                <a:solidFill>
                  <a:srgbClr val="434343"/>
                </a:solidFill>
                <a:latin typeface="Poppins"/>
                <a:ea typeface="Poppins"/>
                <a:cs typeface="Poppins"/>
                <a:sym typeface="Poppins"/>
              </a:rPr>
              <a:t>...for clients and our people</a:t>
            </a:r>
            <a:endParaRPr sz="1200">
              <a:solidFill>
                <a:srgbClr val="434343"/>
              </a:solidFill>
              <a:latin typeface="Poppins"/>
              <a:ea typeface="Poppins"/>
              <a:cs typeface="Poppins"/>
              <a:sym typeface="Poppins"/>
            </a:endParaRPr>
          </a:p>
          <a:p>
            <a:pPr indent="457200" lvl="0" marL="0" rtl="0" algn="l">
              <a:lnSpc>
                <a:spcPct val="100000"/>
              </a:lnSpc>
              <a:spcBef>
                <a:spcPts val="600"/>
              </a:spcBef>
              <a:spcAft>
                <a:spcPts val="0"/>
              </a:spcAft>
              <a:buNone/>
            </a:pPr>
            <a:r>
              <a:t/>
            </a:r>
            <a:endParaRPr sz="1200">
              <a:solidFill>
                <a:srgbClr val="434343"/>
              </a:solidFill>
              <a:latin typeface="Poppins"/>
              <a:ea typeface="Poppins"/>
              <a:cs typeface="Poppins"/>
              <a:sym typeface="Poppins"/>
            </a:endParaRPr>
          </a:p>
          <a:p>
            <a:pPr indent="0" lvl="0" marL="0" rtl="0" algn="l">
              <a:lnSpc>
                <a:spcPct val="100000"/>
              </a:lnSpc>
              <a:spcBef>
                <a:spcPts val="600"/>
              </a:spcBef>
              <a:spcAft>
                <a:spcPts val="0"/>
              </a:spcAft>
              <a:buNone/>
            </a:pPr>
            <a:r>
              <a:rPr b="1" lang="en-GB" sz="1700">
                <a:solidFill>
                  <a:srgbClr val="434343"/>
                </a:solidFill>
                <a:latin typeface="Poppins"/>
                <a:ea typeface="Poppins"/>
                <a:cs typeface="Poppins"/>
                <a:sym typeface="Poppins"/>
              </a:rPr>
              <a:t>Fast growth</a:t>
            </a:r>
            <a:br>
              <a:rPr lang="en-GB" sz="1200">
                <a:solidFill>
                  <a:srgbClr val="434343"/>
                </a:solidFill>
                <a:latin typeface="Poppins"/>
                <a:ea typeface="Poppins"/>
                <a:cs typeface="Poppins"/>
                <a:sym typeface="Poppins"/>
              </a:rPr>
            </a:br>
            <a:r>
              <a:rPr lang="en-GB" sz="1200">
                <a:solidFill>
                  <a:srgbClr val="434343"/>
                </a:solidFill>
                <a:latin typeface="Poppins"/>
                <a:ea typeface="Poppins"/>
                <a:cs typeface="Poppins"/>
                <a:sym typeface="Poppins"/>
              </a:rPr>
              <a:t>...circa 600 people</a:t>
            </a:r>
            <a:endParaRPr sz="1200">
              <a:solidFill>
                <a:srgbClr val="434343"/>
              </a:solidFill>
              <a:latin typeface="Poppins"/>
              <a:ea typeface="Poppins"/>
              <a:cs typeface="Poppins"/>
              <a:sym typeface="Poppins"/>
            </a:endParaRPr>
          </a:p>
          <a:p>
            <a:pPr indent="0" lvl="0" marL="0" rtl="0" algn="l">
              <a:lnSpc>
                <a:spcPct val="100000"/>
              </a:lnSpc>
              <a:spcBef>
                <a:spcPts val="600"/>
              </a:spcBef>
              <a:spcAft>
                <a:spcPts val="0"/>
              </a:spcAft>
              <a:buNone/>
            </a:pPr>
            <a:br>
              <a:rPr lang="en-GB" sz="1200">
                <a:solidFill>
                  <a:srgbClr val="434343"/>
                </a:solidFill>
                <a:latin typeface="Poppins"/>
                <a:ea typeface="Poppins"/>
                <a:cs typeface="Poppins"/>
                <a:sym typeface="Poppins"/>
              </a:rPr>
            </a:br>
            <a:r>
              <a:rPr b="1" lang="en-GB" sz="1700">
                <a:solidFill>
                  <a:srgbClr val="434343"/>
                </a:solidFill>
                <a:latin typeface="Poppins"/>
                <a:ea typeface="Poppins"/>
                <a:cs typeface="Poppins"/>
                <a:sym typeface="Poppins"/>
              </a:rPr>
              <a:t>Best Companies to work for</a:t>
            </a:r>
            <a:br>
              <a:rPr b="1" lang="en-GB" sz="1200">
                <a:solidFill>
                  <a:srgbClr val="434343"/>
                </a:solidFill>
                <a:latin typeface="Poppins"/>
                <a:ea typeface="Poppins"/>
                <a:cs typeface="Poppins"/>
                <a:sym typeface="Poppins"/>
              </a:rPr>
            </a:br>
            <a:r>
              <a:rPr lang="en-GB" sz="1200">
                <a:solidFill>
                  <a:srgbClr val="434343"/>
                </a:solidFill>
                <a:latin typeface="Poppins"/>
                <a:ea typeface="Poppins"/>
                <a:cs typeface="Poppins"/>
                <a:sym typeface="Poppins"/>
              </a:rPr>
              <a:t>...every year</a:t>
            </a:r>
            <a:endParaRPr sz="1200">
              <a:solidFill>
                <a:srgbClr val="434343"/>
              </a:solidFill>
              <a:latin typeface="Poppins"/>
              <a:ea typeface="Poppins"/>
              <a:cs typeface="Poppins"/>
              <a:sym typeface="Poppins"/>
            </a:endParaRPr>
          </a:p>
          <a:p>
            <a:pPr indent="457200" lvl="0" marL="0" rtl="0" algn="l">
              <a:lnSpc>
                <a:spcPct val="100000"/>
              </a:lnSpc>
              <a:spcBef>
                <a:spcPts val="600"/>
              </a:spcBef>
              <a:spcAft>
                <a:spcPts val="0"/>
              </a:spcAft>
              <a:buNone/>
            </a:pPr>
            <a:r>
              <a:t/>
            </a:r>
            <a:endParaRPr sz="1200">
              <a:solidFill>
                <a:srgbClr val="434343"/>
              </a:solidFill>
              <a:latin typeface="Poppins"/>
              <a:ea typeface="Poppins"/>
              <a:cs typeface="Poppins"/>
              <a:sym typeface="Poppins"/>
            </a:endParaRPr>
          </a:p>
          <a:p>
            <a:pPr indent="0" lvl="0" marL="0" rtl="0" algn="l">
              <a:lnSpc>
                <a:spcPct val="100000"/>
              </a:lnSpc>
              <a:spcBef>
                <a:spcPts val="600"/>
              </a:spcBef>
              <a:spcAft>
                <a:spcPts val="0"/>
              </a:spcAft>
              <a:buNone/>
            </a:pPr>
            <a:r>
              <a:rPr b="1" lang="en-GB" sz="1700">
                <a:solidFill>
                  <a:srgbClr val="434343"/>
                </a:solidFill>
                <a:latin typeface="Poppins"/>
                <a:ea typeface="Poppins"/>
                <a:cs typeface="Poppins"/>
                <a:sym typeface="Poppins"/>
              </a:rPr>
              <a:t>Different inside</a:t>
            </a:r>
            <a:br>
              <a:rPr lang="en-GB" sz="1200">
                <a:solidFill>
                  <a:srgbClr val="434343"/>
                </a:solidFill>
                <a:latin typeface="Poppins"/>
                <a:ea typeface="Poppins"/>
                <a:cs typeface="Poppins"/>
                <a:sym typeface="Poppins"/>
              </a:rPr>
            </a:br>
            <a:r>
              <a:rPr lang="en-GB" sz="1200">
                <a:solidFill>
                  <a:srgbClr val="434343"/>
                </a:solidFill>
                <a:latin typeface="Poppins"/>
                <a:ea typeface="Poppins"/>
                <a:cs typeface="Poppins"/>
                <a:sym typeface="Poppins"/>
              </a:rPr>
              <a:t>...“Genius of the AND”,  magnet for talent</a:t>
            </a:r>
            <a:endParaRPr sz="1200">
              <a:solidFill>
                <a:srgbClr val="434343"/>
              </a:solidFill>
              <a:latin typeface="Poppins"/>
              <a:ea typeface="Poppins"/>
              <a:cs typeface="Poppins"/>
              <a:sym typeface="Poppins"/>
            </a:endParaRPr>
          </a:p>
          <a:p>
            <a:pPr indent="457200" lvl="0" marL="0" rtl="0" algn="l">
              <a:lnSpc>
                <a:spcPct val="100000"/>
              </a:lnSpc>
              <a:spcBef>
                <a:spcPts val="600"/>
              </a:spcBef>
              <a:spcAft>
                <a:spcPts val="0"/>
              </a:spcAft>
              <a:buNone/>
            </a:pPr>
            <a:r>
              <a:t/>
            </a:r>
            <a:endParaRPr sz="1200">
              <a:solidFill>
                <a:srgbClr val="434343"/>
              </a:solidFill>
              <a:latin typeface="Poppins"/>
              <a:ea typeface="Poppins"/>
              <a:cs typeface="Poppins"/>
              <a:sym typeface="Poppins"/>
            </a:endParaRPr>
          </a:p>
          <a:p>
            <a:pPr indent="0" lvl="0" marL="0" rtl="0" algn="l">
              <a:lnSpc>
                <a:spcPct val="100000"/>
              </a:lnSpc>
              <a:spcBef>
                <a:spcPts val="600"/>
              </a:spcBef>
              <a:spcAft>
                <a:spcPts val="0"/>
              </a:spcAft>
              <a:buNone/>
            </a:pPr>
            <a:r>
              <a:rPr b="1" lang="en-GB" sz="1700">
                <a:solidFill>
                  <a:srgbClr val="434343"/>
                </a:solidFill>
                <a:latin typeface="Poppins"/>
                <a:ea typeface="Poppins"/>
                <a:cs typeface="Poppins"/>
                <a:sym typeface="Poppins"/>
              </a:rPr>
              <a:t>Employee owned</a:t>
            </a:r>
            <a:br>
              <a:rPr b="1" lang="en-GB" sz="1200">
                <a:solidFill>
                  <a:srgbClr val="434343"/>
                </a:solidFill>
                <a:latin typeface="Poppins"/>
                <a:ea typeface="Poppins"/>
                <a:cs typeface="Poppins"/>
                <a:sym typeface="Poppins"/>
              </a:rPr>
            </a:br>
            <a:r>
              <a:rPr lang="en-GB" sz="1200">
                <a:solidFill>
                  <a:srgbClr val="434343"/>
                </a:solidFill>
                <a:latin typeface="Poppins"/>
                <a:ea typeface="Poppins"/>
                <a:cs typeface="Poppins"/>
                <a:sym typeface="Poppins"/>
              </a:rPr>
              <a:t>...strong culture and values</a:t>
            </a:r>
            <a:br>
              <a:rPr lang="en-GB" sz="1200">
                <a:solidFill>
                  <a:srgbClr val="434343"/>
                </a:solidFill>
                <a:latin typeface="Poppins"/>
                <a:ea typeface="Poppins"/>
                <a:cs typeface="Poppins"/>
                <a:sym typeface="Poppins"/>
              </a:rPr>
            </a:br>
            <a:endParaRPr sz="1200">
              <a:solidFill>
                <a:srgbClr val="434343"/>
              </a:solidFill>
              <a:latin typeface="Poppins"/>
              <a:ea typeface="Poppins"/>
              <a:cs typeface="Poppins"/>
              <a:sym typeface="Poppins"/>
            </a:endParaRPr>
          </a:p>
          <a:p>
            <a:pPr indent="0" lvl="0" marL="0" rtl="0" algn="l">
              <a:lnSpc>
                <a:spcPct val="100000"/>
              </a:lnSpc>
              <a:spcBef>
                <a:spcPts val="600"/>
              </a:spcBef>
              <a:spcAft>
                <a:spcPts val="0"/>
              </a:spcAft>
              <a:buNone/>
            </a:pPr>
            <a:r>
              <a:rPr b="1" lang="en-GB" sz="1700">
                <a:solidFill>
                  <a:srgbClr val="434343"/>
                </a:solidFill>
                <a:latin typeface="Poppins"/>
                <a:ea typeface="Poppins"/>
                <a:cs typeface="Poppins"/>
                <a:sym typeface="Poppins"/>
              </a:rPr>
              <a:t>Beacon to others</a:t>
            </a:r>
            <a:br>
              <a:rPr lang="en-GB" sz="1200">
                <a:solidFill>
                  <a:srgbClr val="434343"/>
                </a:solidFill>
                <a:latin typeface="Poppins"/>
                <a:ea typeface="Poppins"/>
                <a:cs typeface="Poppins"/>
                <a:sym typeface="Poppins"/>
              </a:rPr>
            </a:br>
            <a:r>
              <a:rPr lang="en-GB" sz="1200">
                <a:solidFill>
                  <a:srgbClr val="434343"/>
                </a:solidFill>
                <a:latin typeface="Poppins"/>
                <a:ea typeface="Poppins"/>
                <a:cs typeface="Poppins"/>
                <a:sym typeface="Poppins"/>
              </a:rPr>
              <a:t>...increase UK tech skills, benefit community</a:t>
            </a:r>
            <a:endParaRPr b="1" sz="1200">
              <a:solidFill>
                <a:srgbClr val="434343"/>
              </a:solidFill>
              <a:latin typeface="Poppins"/>
              <a:ea typeface="Poppins"/>
              <a:cs typeface="Poppins"/>
              <a:sym typeface="Poppins"/>
            </a:endParaRPr>
          </a:p>
          <a:p>
            <a:pPr indent="0" lvl="0" marL="0" rtl="0" algn="l">
              <a:spcBef>
                <a:spcPts val="600"/>
              </a:spcBef>
              <a:spcAft>
                <a:spcPts val="0"/>
              </a:spcAft>
              <a:buNone/>
            </a:pPr>
            <a:r>
              <a:t/>
            </a:r>
            <a:endParaRPr>
              <a:solidFill>
                <a:srgbClr val="434343"/>
              </a:solidFill>
            </a:endParaRPr>
          </a:p>
        </p:txBody>
      </p:sp>
      <p:sp>
        <p:nvSpPr>
          <p:cNvPr id="148" name="Google Shape;148;p24"/>
          <p:cNvSpPr txBox="1"/>
          <p:nvPr/>
        </p:nvSpPr>
        <p:spPr>
          <a:xfrm>
            <a:off x="4646425" y="256525"/>
            <a:ext cx="4258800" cy="875400"/>
          </a:xfrm>
          <a:prstGeom prst="rect">
            <a:avLst/>
          </a:prstGeom>
          <a:noFill/>
          <a:ln>
            <a:noFill/>
          </a:ln>
        </p:spPr>
        <p:txBody>
          <a:bodyPr anchorCtr="0" anchor="t" bIns="91425" lIns="91425" spcFirstLastPara="1" rIns="91425" wrap="square" tIns="91425">
            <a:noAutofit/>
          </a:bodyPr>
          <a:lstStyle/>
          <a:p>
            <a:pPr indent="0" lvl="0" marL="0" rtl="0" algn="r">
              <a:spcBef>
                <a:spcPts val="600"/>
              </a:spcBef>
              <a:spcAft>
                <a:spcPts val="0"/>
              </a:spcAft>
              <a:buNone/>
            </a:pPr>
            <a:r>
              <a:rPr b="1" lang="en-GB" sz="5000">
                <a:solidFill>
                  <a:srgbClr val="FFFFFF"/>
                </a:solidFill>
                <a:latin typeface="Poppins"/>
                <a:ea typeface="Poppins"/>
                <a:cs typeface="Poppins"/>
                <a:sym typeface="Poppins"/>
              </a:rPr>
              <a:t>Our BHAG...</a:t>
            </a:r>
            <a:endParaRPr b="1" sz="5000">
              <a:solidFill>
                <a:srgbClr val="FFFFFF"/>
              </a:solidFill>
              <a:latin typeface="Poppins"/>
              <a:ea typeface="Poppins"/>
              <a:cs typeface="Poppins"/>
              <a:sym typeface="Poppins"/>
            </a:endParaRPr>
          </a:p>
          <a:p>
            <a:pPr indent="0" lvl="0" marL="0" rtl="0" algn="r">
              <a:spcBef>
                <a:spcPts val="1200"/>
              </a:spcBef>
              <a:spcAft>
                <a:spcPts val="1200"/>
              </a:spcAft>
              <a:buNone/>
            </a:pPr>
            <a:r>
              <a:t/>
            </a:r>
            <a:endParaRPr sz="2500"/>
          </a:p>
        </p:txBody>
      </p:sp>
      <p:sp>
        <p:nvSpPr>
          <p:cNvPr id="149" name="Google Shape;149;p24"/>
          <p:cNvSpPr txBox="1"/>
          <p:nvPr/>
        </p:nvSpPr>
        <p:spPr>
          <a:xfrm>
            <a:off x="5447100" y="1188025"/>
            <a:ext cx="3510900" cy="875400"/>
          </a:xfrm>
          <a:prstGeom prst="rect">
            <a:avLst/>
          </a:prstGeom>
          <a:noFill/>
          <a:ln>
            <a:noFill/>
          </a:ln>
        </p:spPr>
        <p:txBody>
          <a:bodyPr anchorCtr="0" anchor="ctr" bIns="91425" lIns="91425" spcFirstLastPara="1" rIns="91425" wrap="square" tIns="91425">
            <a:noAutofit/>
          </a:bodyPr>
          <a:lstStyle/>
          <a:p>
            <a:pPr indent="0" lvl="0" marL="0" rtl="0" algn="r">
              <a:spcBef>
                <a:spcPts val="600"/>
              </a:spcBef>
              <a:spcAft>
                <a:spcPts val="1200"/>
              </a:spcAft>
              <a:buNone/>
            </a:pPr>
            <a:r>
              <a:rPr b="1" lang="en-GB" sz="1800">
                <a:solidFill>
                  <a:srgbClr val="FFFFFF"/>
                </a:solidFill>
                <a:latin typeface="Poppins"/>
                <a:ea typeface="Poppins"/>
                <a:cs typeface="Poppins"/>
                <a:sym typeface="Poppins"/>
              </a:rPr>
              <a:t>...build a remarkable company by 2019</a:t>
            </a:r>
            <a:endParaRPr sz="1800">
              <a:solidFill>
                <a:srgbClr val="FFFFFF"/>
              </a:solidFill>
            </a:endParaRPr>
          </a:p>
        </p:txBody>
      </p:sp>
      <p:pic>
        <p:nvPicPr>
          <p:cNvPr id="150" name="Google Shape;150;p24"/>
          <p:cNvPicPr preferRelativeResize="0"/>
          <p:nvPr/>
        </p:nvPicPr>
        <p:blipFill>
          <a:blip r:embed="rId3">
            <a:alphaModFix/>
          </a:blip>
          <a:stretch>
            <a:fillRect/>
          </a:stretch>
        </p:blipFill>
        <p:spPr>
          <a:xfrm>
            <a:off x="4090600" y="2573676"/>
            <a:ext cx="2194835" cy="1507491"/>
          </a:xfrm>
          <a:prstGeom prst="rect">
            <a:avLst/>
          </a:prstGeom>
          <a:noFill/>
          <a:ln cap="flat" cmpd="sng" w="9525">
            <a:solidFill>
              <a:schemeClr val="dk2"/>
            </a:solidFill>
            <a:prstDash val="solid"/>
            <a:round/>
            <a:headEnd len="sm" w="sm" type="none"/>
            <a:tailEnd len="sm" w="sm" type="none"/>
          </a:ln>
        </p:spPr>
      </p:pic>
      <p:pic>
        <p:nvPicPr>
          <p:cNvPr id="151" name="Google Shape;151;p24"/>
          <p:cNvPicPr preferRelativeResize="0"/>
          <p:nvPr/>
        </p:nvPicPr>
        <p:blipFill>
          <a:blip r:embed="rId4">
            <a:alphaModFix/>
          </a:blip>
          <a:stretch>
            <a:fillRect/>
          </a:stretch>
        </p:blipFill>
        <p:spPr>
          <a:xfrm>
            <a:off x="6406637" y="2573675"/>
            <a:ext cx="2498614" cy="1507500"/>
          </a:xfrm>
          <a:prstGeom prst="rect">
            <a:avLst/>
          </a:prstGeom>
          <a:noFill/>
          <a:ln cap="flat" cmpd="sng" w="9525">
            <a:solidFill>
              <a:schemeClr val="dk2"/>
            </a:solidFill>
            <a:prstDash val="solid"/>
            <a:round/>
            <a:headEnd len="sm" w="sm" type="none"/>
            <a:tailEnd len="sm" w="sm" type="none"/>
          </a:ln>
        </p:spPr>
      </p:pic>
      <p:sp>
        <p:nvSpPr>
          <p:cNvPr id="152" name="Google Shape;152;p2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53" name="Google Shape;153;p24"/>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2018</a:t>
            </a:r>
            <a:endParaRPr/>
          </a:p>
        </p:txBody>
      </p:sp>
      <p:sp>
        <p:nvSpPr>
          <p:cNvPr id="154" name="Google Shape;154;p24"/>
          <p:cNvSpPr txBox="1"/>
          <p:nvPr>
            <p:ph idx="3" type="sldNum"/>
          </p:nvPr>
        </p:nvSpPr>
        <p:spPr>
          <a:xfrm>
            <a:off x="228599" y="4673700"/>
            <a:ext cx="383100" cy="393600"/>
          </a:xfrm>
          <a:prstGeom prst="rect">
            <a:avLst/>
          </a:prstGeom>
          <a:noFill/>
          <a:ln>
            <a:noFill/>
          </a:ln>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55" name="Google Shape;155;p24"/>
          <p:cNvSpPr txBox="1"/>
          <p:nvPr>
            <p:ph idx="4" type="sldNum"/>
          </p:nvPr>
        </p:nvSpPr>
        <p:spPr>
          <a:xfrm>
            <a:off x="523200" y="4754400"/>
            <a:ext cx="1263300" cy="232200"/>
          </a:xfrm>
          <a:prstGeom prst="rect">
            <a:avLst/>
          </a:prstGeom>
          <a:noFill/>
          <a:ln>
            <a:noFill/>
          </a:ln>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Digital 2019</a:t>
            </a:r>
            <a:endParaRPr/>
          </a:p>
        </p:txBody>
      </p:sp>
      <p:pic>
        <p:nvPicPr>
          <p:cNvPr descr="AND_LOGO_RGB_ON_WHITE.png" id="156" name="Google Shape;156;p24"/>
          <p:cNvPicPr preferRelativeResize="0"/>
          <p:nvPr/>
        </p:nvPicPr>
        <p:blipFill rotWithShape="1">
          <a:blip r:embed="rId5">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ld / Build / Teach">
  <p:cSld name="3_Headline and Content 1_1_1_1_1_1_1_2_1_1_1_1_1_1_2_1_1_1_1_1_1">
    <p:bg>
      <p:bgPr>
        <a:solidFill>
          <a:srgbClr val="FFFFFF"/>
        </a:solidFill>
      </p:bgPr>
    </p:bg>
    <p:spTree>
      <p:nvGrpSpPr>
        <p:cNvPr id="157" name="Shape 157"/>
        <p:cNvGrpSpPr/>
        <p:nvPr/>
      </p:nvGrpSpPr>
      <p:grpSpPr>
        <a:xfrm>
          <a:off x="0" y="0"/>
          <a:ext cx="0" cy="0"/>
          <a:chOff x="0" y="0"/>
          <a:chExt cx="0" cy="0"/>
        </a:xfrm>
      </p:grpSpPr>
      <p:sp>
        <p:nvSpPr>
          <p:cNvPr id="158" name="Google Shape;158;p2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59" name="Google Shape;159;p25"/>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id="160" name="Google Shape;160;p25"/>
          <p:cNvPicPr preferRelativeResize="0"/>
          <p:nvPr/>
        </p:nvPicPr>
        <p:blipFill rotWithShape="1">
          <a:blip r:embed="rId2">
            <a:alphaModFix/>
          </a:blip>
          <a:srcRect b="17710" l="14619" r="40521" t="8188"/>
          <a:stretch/>
        </p:blipFill>
        <p:spPr>
          <a:xfrm>
            <a:off x="400325" y="1019450"/>
            <a:ext cx="2617450" cy="3190874"/>
          </a:xfrm>
          <a:prstGeom prst="rect">
            <a:avLst/>
          </a:prstGeom>
          <a:noFill/>
          <a:ln>
            <a:noFill/>
          </a:ln>
        </p:spPr>
      </p:pic>
      <p:pic>
        <p:nvPicPr>
          <p:cNvPr id="161" name="Google Shape;161;p25"/>
          <p:cNvPicPr preferRelativeResize="0"/>
          <p:nvPr/>
        </p:nvPicPr>
        <p:blipFill rotWithShape="1">
          <a:blip r:embed="rId3">
            <a:alphaModFix/>
          </a:blip>
          <a:srcRect b="0" l="22766" r="22766" t="0"/>
          <a:stretch/>
        </p:blipFill>
        <p:spPr>
          <a:xfrm>
            <a:off x="6148900" y="1009650"/>
            <a:ext cx="2617450" cy="3190875"/>
          </a:xfrm>
          <a:prstGeom prst="rect">
            <a:avLst/>
          </a:prstGeom>
          <a:noFill/>
          <a:ln>
            <a:noFill/>
          </a:ln>
        </p:spPr>
      </p:pic>
      <p:pic>
        <p:nvPicPr>
          <p:cNvPr id="162" name="Google Shape;162;p25"/>
          <p:cNvPicPr preferRelativeResize="0"/>
          <p:nvPr/>
        </p:nvPicPr>
        <p:blipFill rotWithShape="1">
          <a:blip r:embed="rId4">
            <a:alphaModFix/>
          </a:blip>
          <a:srcRect b="0" l="0" r="46308" t="0"/>
          <a:stretch/>
        </p:blipFill>
        <p:spPr>
          <a:xfrm>
            <a:off x="3275675" y="1009650"/>
            <a:ext cx="2617450" cy="3190875"/>
          </a:xfrm>
          <a:prstGeom prst="rect">
            <a:avLst/>
          </a:prstGeom>
          <a:noFill/>
          <a:ln>
            <a:noFill/>
          </a:ln>
        </p:spPr>
      </p:pic>
      <p:sp>
        <p:nvSpPr>
          <p:cNvPr id="163" name="Google Shape;163;p25"/>
          <p:cNvSpPr txBox="1"/>
          <p:nvPr/>
        </p:nvSpPr>
        <p:spPr>
          <a:xfrm>
            <a:off x="473500" y="3090502"/>
            <a:ext cx="25464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FFFFFF"/>
                </a:solidFill>
              </a:rPr>
              <a:t>We guide you and your organisation to setup and build great digital products that will delight your customers.</a:t>
            </a:r>
            <a:endParaRPr sz="1200">
              <a:solidFill>
                <a:srgbClr val="FFFFFF"/>
              </a:solidFill>
            </a:endParaRPr>
          </a:p>
        </p:txBody>
      </p:sp>
      <p:sp>
        <p:nvSpPr>
          <p:cNvPr id="164" name="Google Shape;164;p25"/>
          <p:cNvSpPr txBox="1"/>
          <p:nvPr/>
        </p:nvSpPr>
        <p:spPr>
          <a:xfrm>
            <a:off x="473500" y="1223050"/>
            <a:ext cx="2471100" cy="34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GB" sz="3200">
                <a:solidFill>
                  <a:srgbClr val="FFFFFF"/>
                </a:solidFill>
                <a:latin typeface="Poppins"/>
                <a:ea typeface="Poppins"/>
                <a:cs typeface="Poppins"/>
                <a:sym typeface="Poppins"/>
              </a:rPr>
              <a:t>Guide</a:t>
            </a:r>
            <a:endParaRPr b="1" sz="3200">
              <a:solidFill>
                <a:srgbClr val="FFFFFF"/>
              </a:solidFill>
              <a:latin typeface="Poppins"/>
              <a:ea typeface="Poppins"/>
              <a:cs typeface="Poppins"/>
              <a:sym typeface="Poppins"/>
            </a:endParaRPr>
          </a:p>
        </p:txBody>
      </p:sp>
      <p:sp>
        <p:nvSpPr>
          <p:cNvPr id="165" name="Google Shape;165;p25"/>
          <p:cNvSpPr txBox="1"/>
          <p:nvPr/>
        </p:nvSpPr>
        <p:spPr>
          <a:xfrm>
            <a:off x="3339638" y="3071550"/>
            <a:ext cx="2546400" cy="87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FFFFFF"/>
                </a:solidFill>
              </a:rPr>
              <a:t>Here’s where we work with you and your team to design &amp; build great technology, architecture and solutions.</a:t>
            </a:r>
            <a:endParaRPr sz="1200">
              <a:solidFill>
                <a:srgbClr val="FFFFFF"/>
              </a:solidFill>
            </a:endParaRPr>
          </a:p>
          <a:p>
            <a:pPr indent="0" lvl="0" marL="0" rtl="0" algn="ctr">
              <a:lnSpc>
                <a:spcPct val="115000"/>
              </a:lnSpc>
              <a:spcBef>
                <a:spcPts val="0"/>
              </a:spcBef>
              <a:spcAft>
                <a:spcPts val="1600"/>
              </a:spcAft>
              <a:buNone/>
            </a:pPr>
            <a:r>
              <a:t/>
            </a:r>
            <a:endParaRPr sz="1200">
              <a:solidFill>
                <a:srgbClr val="FFFFFF"/>
              </a:solidFill>
            </a:endParaRPr>
          </a:p>
        </p:txBody>
      </p:sp>
      <p:sp>
        <p:nvSpPr>
          <p:cNvPr id="166" name="Google Shape;166;p25"/>
          <p:cNvSpPr txBox="1"/>
          <p:nvPr/>
        </p:nvSpPr>
        <p:spPr>
          <a:xfrm>
            <a:off x="3350438" y="1204088"/>
            <a:ext cx="2471100" cy="34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GB" sz="3200">
                <a:solidFill>
                  <a:srgbClr val="FFFFFF"/>
                </a:solidFill>
                <a:latin typeface="Poppins"/>
                <a:ea typeface="Poppins"/>
                <a:cs typeface="Poppins"/>
                <a:sym typeface="Poppins"/>
              </a:rPr>
              <a:t>Build</a:t>
            </a:r>
            <a:endParaRPr b="1" sz="3200">
              <a:solidFill>
                <a:srgbClr val="FFFFFF"/>
              </a:solidFill>
              <a:latin typeface="Poppins"/>
              <a:ea typeface="Poppins"/>
              <a:cs typeface="Poppins"/>
              <a:sym typeface="Poppins"/>
            </a:endParaRPr>
          </a:p>
        </p:txBody>
      </p:sp>
      <p:sp>
        <p:nvSpPr>
          <p:cNvPr id="167" name="Google Shape;167;p25"/>
          <p:cNvSpPr txBox="1"/>
          <p:nvPr/>
        </p:nvSpPr>
        <p:spPr>
          <a:xfrm>
            <a:off x="6186065" y="3090505"/>
            <a:ext cx="2546400" cy="139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FFFFFF"/>
                </a:solidFill>
              </a:rPr>
              <a:t>Our Academy – with classrooms, self-learning, bootcamps and coaching – helps teams stay ahead. </a:t>
            </a:r>
            <a:endParaRPr sz="1200">
              <a:solidFill>
                <a:srgbClr val="FFFFFF"/>
              </a:solidFill>
            </a:endParaRPr>
          </a:p>
          <a:p>
            <a:pPr indent="0" lvl="0" marL="0" rtl="0" algn="ctr">
              <a:lnSpc>
                <a:spcPct val="115000"/>
              </a:lnSpc>
              <a:spcBef>
                <a:spcPts val="0"/>
              </a:spcBef>
              <a:spcAft>
                <a:spcPts val="1600"/>
              </a:spcAft>
              <a:buNone/>
            </a:pPr>
            <a:r>
              <a:t/>
            </a:r>
            <a:endParaRPr sz="1200">
              <a:solidFill>
                <a:srgbClr val="FFFFFF"/>
              </a:solidFill>
            </a:endParaRPr>
          </a:p>
        </p:txBody>
      </p:sp>
      <p:sp>
        <p:nvSpPr>
          <p:cNvPr id="168" name="Google Shape;168;p25"/>
          <p:cNvSpPr txBox="1"/>
          <p:nvPr/>
        </p:nvSpPr>
        <p:spPr>
          <a:xfrm>
            <a:off x="6207900" y="1223050"/>
            <a:ext cx="2471100" cy="343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GB" sz="3200">
                <a:solidFill>
                  <a:srgbClr val="FFFFFF"/>
                </a:solidFill>
                <a:latin typeface="Poppins"/>
                <a:ea typeface="Poppins"/>
                <a:cs typeface="Poppins"/>
                <a:sym typeface="Poppins"/>
              </a:rPr>
              <a:t>Teach</a:t>
            </a:r>
            <a:endParaRPr b="1" sz="3200">
              <a:solidFill>
                <a:srgbClr val="FFFFFF"/>
              </a:solidFill>
              <a:latin typeface="Poppins"/>
              <a:ea typeface="Poppins"/>
              <a:cs typeface="Poppins"/>
              <a:sym typeface="Poppins"/>
            </a:endParaRPr>
          </a:p>
        </p:txBody>
      </p:sp>
      <p:sp>
        <p:nvSpPr>
          <p:cNvPr id="169" name="Google Shape;169;p25"/>
          <p:cNvSpPr txBox="1"/>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200">
                <a:latin typeface="Poppins"/>
                <a:ea typeface="Poppins"/>
                <a:cs typeface="Poppins"/>
                <a:sym typeface="Poppins"/>
              </a:rPr>
              <a:t>The	       	      approach</a:t>
            </a:r>
            <a:endParaRPr b="1" sz="2200">
              <a:latin typeface="Poppins"/>
              <a:ea typeface="Poppins"/>
              <a:cs typeface="Poppins"/>
              <a:sym typeface="Poppins"/>
            </a:endParaRPr>
          </a:p>
        </p:txBody>
      </p:sp>
      <p:pic>
        <p:nvPicPr>
          <p:cNvPr descr="AND_LOGO_RGB_ON_WHITE.png" id="170" name="Google Shape;170;p25"/>
          <p:cNvPicPr preferRelativeResize="0"/>
          <p:nvPr/>
        </p:nvPicPr>
        <p:blipFill rotWithShape="1">
          <a:blip r:embed="rId5">
            <a:alphaModFix/>
          </a:blip>
          <a:srcRect b="0" l="0" r="0" t="0"/>
          <a:stretch/>
        </p:blipFill>
        <p:spPr>
          <a:xfrm>
            <a:off x="936734" y="415370"/>
            <a:ext cx="959702" cy="3648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
  <p:cSld name="CUSTOM_15_1_1_1">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2">
            <a:alphaModFix/>
          </a:blip>
          <a:srcRect b="22467" l="22752" r="43359" t="8189"/>
          <a:stretch/>
        </p:blipFill>
        <p:spPr>
          <a:xfrm>
            <a:off x="5737850" y="-16800"/>
            <a:ext cx="3406150" cy="5143500"/>
          </a:xfrm>
          <a:prstGeom prst="rect">
            <a:avLst/>
          </a:prstGeom>
          <a:noFill/>
          <a:ln>
            <a:noFill/>
          </a:ln>
        </p:spPr>
      </p:pic>
      <p:sp>
        <p:nvSpPr>
          <p:cNvPr id="173" name="Google Shape;173;p26"/>
          <p:cNvSpPr txBox="1"/>
          <p:nvPr/>
        </p:nvSpPr>
        <p:spPr>
          <a:xfrm>
            <a:off x="495300" y="2867025"/>
            <a:ext cx="4495800" cy="14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We provide industry specific and commercially focussed digital and product management expertise to build products, solutions and services.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We design and implement the digital organisation, including ways of working and behavioural changes to achieve the agility needed.</a:t>
            </a:r>
            <a:endParaRPr sz="1200"/>
          </a:p>
          <a:p>
            <a:pPr indent="0" lvl="0" marL="0" rtl="0" algn="l">
              <a:spcBef>
                <a:spcPts val="0"/>
              </a:spcBef>
              <a:spcAft>
                <a:spcPts val="0"/>
              </a:spcAft>
              <a:buNone/>
            </a:pPr>
            <a:r>
              <a:rPr lang="en-GB" sz="1200"/>
              <a:t> </a:t>
            </a:r>
            <a:endParaRPr sz="1200"/>
          </a:p>
          <a:p>
            <a:pPr indent="0" lvl="0" marL="0" rtl="0" algn="l">
              <a:spcBef>
                <a:spcPts val="0"/>
              </a:spcBef>
              <a:spcAft>
                <a:spcPts val="0"/>
              </a:spcAft>
              <a:buNone/>
            </a:pPr>
            <a:r>
              <a:t/>
            </a:r>
            <a:endParaRPr sz="1200">
              <a:solidFill>
                <a:schemeClr val="dk2"/>
              </a:solidFill>
            </a:endParaRPr>
          </a:p>
        </p:txBody>
      </p:sp>
      <p:sp>
        <p:nvSpPr>
          <p:cNvPr id="174" name="Google Shape;174;p26"/>
          <p:cNvSpPr txBox="1"/>
          <p:nvPr/>
        </p:nvSpPr>
        <p:spPr>
          <a:xfrm>
            <a:off x="495300" y="2000250"/>
            <a:ext cx="43530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5000">
                <a:solidFill>
                  <a:schemeClr val="dk2"/>
                </a:solidFill>
                <a:latin typeface="Poppins"/>
                <a:ea typeface="Poppins"/>
                <a:cs typeface="Poppins"/>
                <a:sym typeface="Poppins"/>
              </a:rPr>
              <a:t>Guide</a:t>
            </a:r>
            <a:endParaRPr b="1" sz="5000">
              <a:solidFill>
                <a:schemeClr val="dk2"/>
              </a:solidFill>
              <a:latin typeface="Poppins"/>
              <a:ea typeface="Poppins"/>
              <a:cs typeface="Poppins"/>
              <a:sym typeface="Poppins"/>
            </a:endParaRPr>
          </a:p>
        </p:txBody>
      </p:sp>
      <p:sp>
        <p:nvSpPr>
          <p:cNvPr id="175" name="Google Shape;175;p2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76" name="Google Shape;176;p26"/>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descr="AND_LOGO_RGB_ON_WHITE.png" id="177" name="Google Shape;177;p26"/>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ild">
  <p:cSld name="CUSTOM_15_1_1_1_1">
    <p:spTree>
      <p:nvGrpSpPr>
        <p:cNvPr id="178" name="Shape 178"/>
        <p:cNvGrpSpPr/>
        <p:nvPr/>
      </p:nvGrpSpPr>
      <p:grpSpPr>
        <a:xfrm>
          <a:off x="0" y="0"/>
          <a:ext cx="0" cy="0"/>
          <a:chOff x="0" y="0"/>
          <a:chExt cx="0" cy="0"/>
        </a:xfrm>
      </p:grpSpPr>
      <p:pic>
        <p:nvPicPr>
          <p:cNvPr id="179" name="Google Shape;179;p27"/>
          <p:cNvPicPr preferRelativeResize="0"/>
          <p:nvPr/>
        </p:nvPicPr>
        <p:blipFill rotWithShape="1">
          <a:blip r:embed="rId2">
            <a:alphaModFix/>
          </a:blip>
          <a:srcRect b="6428" l="5824" r="53614" t="0"/>
          <a:stretch/>
        </p:blipFill>
        <p:spPr>
          <a:xfrm>
            <a:off x="300" y="15750"/>
            <a:ext cx="3406150" cy="5143500"/>
          </a:xfrm>
          <a:prstGeom prst="rect">
            <a:avLst/>
          </a:prstGeom>
          <a:noFill/>
          <a:ln>
            <a:noFill/>
          </a:ln>
        </p:spPr>
      </p:pic>
      <p:sp>
        <p:nvSpPr>
          <p:cNvPr id="180" name="Google Shape;180;p27"/>
          <p:cNvSpPr txBox="1"/>
          <p:nvPr/>
        </p:nvSpPr>
        <p:spPr>
          <a:xfrm>
            <a:off x="3924300" y="2000250"/>
            <a:ext cx="47625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5000">
                <a:solidFill>
                  <a:schemeClr val="dk2"/>
                </a:solidFill>
                <a:latin typeface="Poppins"/>
                <a:ea typeface="Poppins"/>
                <a:cs typeface="Poppins"/>
                <a:sym typeface="Poppins"/>
              </a:rPr>
              <a:t>Build</a:t>
            </a:r>
            <a:endParaRPr b="1" sz="5000">
              <a:solidFill>
                <a:schemeClr val="dk2"/>
              </a:solidFill>
              <a:latin typeface="Poppins"/>
              <a:ea typeface="Poppins"/>
              <a:cs typeface="Poppins"/>
              <a:sym typeface="Poppins"/>
            </a:endParaRPr>
          </a:p>
        </p:txBody>
      </p:sp>
      <p:sp>
        <p:nvSpPr>
          <p:cNvPr id="181" name="Google Shape;181;p27"/>
          <p:cNvSpPr txBox="1"/>
          <p:nvPr/>
        </p:nvSpPr>
        <p:spPr>
          <a:xfrm>
            <a:off x="4000500" y="2867025"/>
            <a:ext cx="4495800" cy="14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2"/>
                </a:solidFill>
              </a:rPr>
              <a:t>Where we power our client's product development teams with the skills and capacity they need to build great tech. </a:t>
            </a:r>
            <a:br>
              <a:rPr lang="en-GB" sz="1200">
                <a:solidFill>
                  <a:schemeClr val="dk2"/>
                </a:solidFill>
              </a:rPr>
            </a:br>
            <a:br>
              <a:rPr lang="en-GB" sz="1200">
                <a:solidFill>
                  <a:schemeClr val="dk2"/>
                </a:solidFill>
              </a:rPr>
            </a:br>
            <a:r>
              <a:rPr lang="en-GB" sz="1200">
                <a:solidFill>
                  <a:schemeClr val="dk2"/>
                </a:solidFill>
              </a:rPr>
              <a:t>We combine our people with client teams, to form high-performance teams that deliver value – fast.</a:t>
            </a:r>
            <a:endParaRPr sz="1200">
              <a:solidFill>
                <a:schemeClr val="dk2"/>
              </a:solidFill>
              <a:latin typeface="Poppins Light"/>
              <a:ea typeface="Poppins Light"/>
              <a:cs typeface="Poppins Light"/>
              <a:sym typeface="Poppins Light"/>
            </a:endParaRPr>
          </a:p>
          <a:p>
            <a:pPr indent="0" lvl="0" marL="0" rtl="0" algn="l">
              <a:spcBef>
                <a:spcPts val="0"/>
              </a:spcBef>
              <a:spcAft>
                <a:spcPts val="0"/>
              </a:spcAft>
              <a:buNone/>
            </a:pPr>
            <a:r>
              <a:t/>
            </a:r>
            <a:endParaRPr sz="1200">
              <a:solidFill>
                <a:schemeClr val="dk2"/>
              </a:solidFill>
              <a:latin typeface="Poppins Light"/>
              <a:ea typeface="Poppins Light"/>
              <a:cs typeface="Poppins Light"/>
              <a:sym typeface="Poppins Light"/>
            </a:endParaRPr>
          </a:p>
          <a:p>
            <a:pPr indent="0" lvl="0" marL="0" rtl="0" algn="ctr">
              <a:lnSpc>
                <a:spcPct val="115000"/>
              </a:lnSpc>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182" name="Google Shape;182;p2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83" name="Google Shape;183;p27"/>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ch">
  <p:cSld name="CUSTOM_15_1_1_1_2">
    <p:spTree>
      <p:nvGrpSpPr>
        <p:cNvPr id="184" name="Shape 184"/>
        <p:cNvGrpSpPr/>
        <p:nvPr/>
      </p:nvGrpSpPr>
      <p:grpSpPr>
        <a:xfrm>
          <a:off x="0" y="0"/>
          <a:ext cx="0" cy="0"/>
          <a:chOff x="0" y="0"/>
          <a:chExt cx="0" cy="0"/>
        </a:xfrm>
      </p:grpSpPr>
      <p:pic>
        <p:nvPicPr>
          <p:cNvPr id="185" name="Google Shape;185;p28"/>
          <p:cNvPicPr preferRelativeResize="0"/>
          <p:nvPr/>
        </p:nvPicPr>
        <p:blipFill rotWithShape="1">
          <a:blip r:embed="rId2">
            <a:alphaModFix/>
          </a:blip>
          <a:srcRect b="6428" l="22765" r="36088" t="0"/>
          <a:stretch/>
        </p:blipFill>
        <p:spPr>
          <a:xfrm>
            <a:off x="2773700" y="0"/>
            <a:ext cx="3406150" cy="5143500"/>
          </a:xfrm>
          <a:prstGeom prst="rect">
            <a:avLst/>
          </a:prstGeom>
          <a:noFill/>
          <a:ln>
            <a:noFill/>
          </a:ln>
        </p:spPr>
      </p:pic>
      <p:sp>
        <p:nvSpPr>
          <p:cNvPr id="186" name="Google Shape;186;p28"/>
          <p:cNvSpPr txBox="1"/>
          <p:nvPr/>
        </p:nvSpPr>
        <p:spPr>
          <a:xfrm>
            <a:off x="523200" y="1905488"/>
            <a:ext cx="18534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Curriculum</a:t>
            </a:r>
            <a:endParaRPr b="1"/>
          </a:p>
        </p:txBody>
      </p:sp>
      <p:sp>
        <p:nvSpPr>
          <p:cNvPr id="187" name="Google Shape;187;p28"/>
          <p:cNvSpPr txBox="1"/>
          <p:nvPr/>
        </p:nvSpPr>
        <p:spPr>
          <a:xfrm>
            <a:off x="523200" y="304975"/>
            <a:ext cx="18534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Onboarding</a:t>
            </a:r>
            <a:endParaRPr b="1"/>
          </a:p>
        </p:txBody>
      </p:sp>
      <p:sp>
        <p:nvSpPr>
          <p:cNvPr id="188" name="Google Shape;188;p28"/>
          <p:cNvSpPr txBox="1"/>
          <p:nvPr/>
        </p:nvSpPr>
        <p:spPr>
          <a:xfrm>
            <a:off x="523200" y="648775"/>
            <a:ext cx="1853400" cy="55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900"/>
              <a:t>We run our Bootcamp which is an intensive, bespoke, on-boarding experience offering deep-dive training on agile, technical, digital, and professional practices. </a:t>
            </a:r>
            <a:endParaRPr sz="900"/>
          </a:p>
          <a:p>
            <a:pPr indent="0" lvl="0" marL="0" rtl="0" algn="l">
              <a:lnSpc>
                <a:spcPct val="100000"/>
              </a:lnSpc>
              <a:spcBef>
                <a:spcPts val="900"/>
              </a:spcBef>
              <a:spcAft>
                <a:spcPts val="0"/>
              </a:spcAft>
              <a:buNone/>
            </a:pPr>
            <a:r>
              <a:t/>
            </a:r>
            <a:endParaRPr sz="900"/>
          </a:p>
        </p:txBody>
      </p:sp>
      <p:sp>
        <p:nvSpPr>
          <p:cNvPr id="189" name="Google Shape;189;p28"/>
          <p:cNvSpPr txBox="1"/>
          <p:nvPr/>
        </p:nvSpPr>
        <p:spPr>
          <a:xfrm>
            <a:off x="523200" y="2211188"/>
            <a:ext cx="1853400" cy="55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900"/>
              <a:t>We manage our extensive curriculum of classroom and online workshops in our learning catalogue</a:t>
            </a:r>
            <a:endParaRPr sz="900"/>
          </a:p>
          <a:p>
            <a:pPr indent="0" lvl="0" marL="0" rtl="0" algn="l">
              <a:lnSpc>
                <a:spcPct val="100000"/>
              </a:lnSpc>
              <a:spcBef>
                <a:spcPts val="900"/>
              </a:spcBef>
              <a:spcAft>
                <a:spcPts val="0"/>
              </a:spcAft>
              <a:buNone/>
            </a:pPr>
            <a:r>
              <a:t/>
            </a:r>
            <a:endParaRPr sz="900"/>
          </a:p>
        </p:txBody>
      </p:sp>
      <p:sp>
        <p:nvSpPr>
          <p:cNvPr id="190" name="Google Shape;190;p28"/>
          <p:cNvSpPr txBox="1"/>
          <p:nvPr/>
        </p:nvSpPr>
        <p:spPr>
          <a:xfrm>
            <a:off x="523200" y="3277400"/>
            <a:ext cx="18534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Communities</a:t>
            </a:r>
            <a:endParaRPr b="1"/>
          </a:p>
        </p:txBody>
      </p:sp>
      <p:sp>
        <p:nvSpPr>
          <p:cNvPr id="191" name="Google Shape;191;p28"/>
          <p:cNvSpPr txBox="1"/>
          <p:nvPr/>
        </p:nvSpPr>
        <p:spPr>
          <a:xfrm>
            <a:off x="523200" y="3910300"/>
            <a:ext cx="1853400" cy="55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900"/>
              <a:t>We set up and support the running of events such as communities of practice, hackathons, conferences, keynote speakers and meet-ups</a:t>
            </a:r>
            <a:endParaRPr sz="900"/>
          </a:p>
          <a:p>
            <a:pPr indent="0" lvl="0" marL="0" marR="0" rtl="0" algn="l">
              <a:lnSpc>
                <a:spcPct val="100000"/>
              </a:lnSpc>
              <a:spcBef>
                <a:spcPts val="0"/>
              </a:spcBef>
              <a:spcAft>
                <a:spcPts val="0"/>
              </a:spcAft>
              <a:buNone/>
            </a:pPr>
            <a:r>
              <a:t/>
            </a:r>
            <a:endParaRPr sz="900"/>
          </a:p>
          <a:p>
            <a:pPr indent="0" lvl="0" marL="0" rtl="0" algn="l">
              <a:lnSpc>
                <a:spcPct val="100000"/>
              </a:lnSpc>
              <a:spcBef>
                <a:spcPts val="0"/>
              </a:spcBef>
              <a:spcAft>
                <a:spcPts val="0"/>
              </a:spcAft>
              <a:buNone/>
            </a:pPr>
            <a:r>
              <a:t/>
            </a:r>
            <a:endParaRPr sz="900"/>
          </a:p>
        </p:txBody>
      </p:sp>
      <p:sp>
        <p:nvSpPr>
          <p:cNvPr id="192" name="Google Shape;192;p28"/>
          <p:cNvSpPr txBox="1"/>
          <p:nvPr/>
        </p:nvSpPr>
        <p:spPr>
          <a:xfrm>
            <a:off x="6834575" y="304975"/>
            <a:ext cx="18534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Coaching</a:t>
            </a:r>
            <a:endParaRPr b="1"/>
          </a:p>
        </p:txBody>
      </p:sp>
      <p:sp>
        <p:nvSpPr>
          <p:cNvPr id="193" name="Google Shape;193;p28"/>
          <p:cNvSpPr txBox="1"/>
          <p:nvPr/>
        </p:nvSpPr>
        <p:spPr>
          <a:xfrm>
            <a:off x="6834575" y="648775"/>
            <a:ext cx="1853400" cy="55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900"/>
              <a:t>We provide coaching for agile teams (Scrum, Kanban, XP), Scaled agile teams (SAFe, Nexus) and agile leadership teams. Our aim is to forge high performance digital teams</a:t>
            </a:r>
            <a:endParaRPr sz="900"/>
          </a:p>
          <a:p>
            <a:pPr indent="0" lvl="0" marL="0" marR="0" rtl="0" algn="l">
              <a:lnSpc>
                <a:spcPct val="100000"/>
              </a:lnSpc>
              <a:spcBef>
                <a:spcPts val="0"/>
              </a:spcBef>
              <a:spcAft>
                <a:spcPts val="0"/>
              </a:spcAft>
              <a:buNone/>
            </a:pPr>
            <a:r>
              <a:t/>
            </a:r>
            <a:endParaRPr sz="900"/>
          </a:p>
        </p:txBody>
      </p:sp>
      <p:sp>
        <p:nvSpPr>
          <p:cNvPr id="194" name="Google Shape;194;p28"/>
          <p:cNvSpPr txBox="1"/>
          <p:nvPr/>
        </p:nvSpPr>
        <p:spPr>
          <a:xfrm>
            <a:off x="6834575" y="1905488"/>
            <a:ext cx="18534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Mentoring</a:t>
            </a:r>
            <a:endParaRPr b="1"/>
          </a:p>
        </p:txBody>
      </p:sp>
      <p:sp>
        <p:nvSpPr>
          <p:cNvPr id="195" name="Google Shape;195;p28"/>
          <p:cNvSpPr txBox="1"/>
          <p:nvPr/>
        </p:nvSpPr>
        <p:spPr>
          <a:xfrm>
            <a:off x="6800975" y="2211188"/>
            <a:ext cx="1853400" cy="55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900"/>
              <a:t>We create bespoke learning pathways with people which provide structure to individual development. Our aim is to create the digital leaders of the future</a:t>
            </a:r>
            <a:endParaRPr sz="900"/>
          </a:p>
          <a:p>
            <a:pPr indent="0" lvl="0" marL="0" rtl="0" algn="l">
              <a:lnSpc>
                <a:spcPct val="100000"/>
              </a:lnSpc>
              <a:spcBef>
                <a:spcPts val="0"/>
              </a:spcBef>
              <a:spcAft>
                <a:spcPts val="0"/>
              </a:spcAft>
              <a:buNone/>
            </a:pPr>
            <a:r>
              <a:t/>
            </a:r>
            <a:endParaRPr sz="900"/>
          </a:p>
        </p:txBody>
      </p:sp>
      <p:sp>
        <p:nvSpPr>
          <p:cNvPr id="196" name="Google Shape;196;p28"/>
          <p:cNvSpPr txBox="1"/>
          <p:nvPr/>
        </p:nvSpPr>
        <p:spPr>
          <a:xfrm>
            <a:off x="6834575" y="3277400"/>
            <a:ext cx="18534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t>Upskilling</a:t>
            </a:r>
            <a:endParaRPr b="1"/>
          </a:p>
        </p:txBody>
      </p:sp>
      <p:sp>
        <p:nvSpPr>
          <p:cNvPr id="197" name="Google Shape;197;p28"/>
          <p:cNvSpPr txBox="1"/>
          <p:nvPr/>
        </p:nvSpPr>
        <p:spPr>
          <a:xfrm>
            <a:off x="6834575" y="3773625"/>
            <a:ext cx="1853400" cy="555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900"/>
              <a:t>We write and deliver workshops across agile, technical, digital and professional practices with a mix styles to reinforce the learning experience</a:t>
            </a:r>
            <a:endParaRPr sz="900"/>
          </a:p>
        </p:txBody>
      </p:sp>
      <p:sp>
        <p:nvSpPr>
          <p:cNvPr id="198" name="Google Shape;198;p28"/>
          <p:cNvSpPr txBox="1"/>
          <p:nvPr/>
        </p:nvSpPr>
        <p:spPr>
          <a:xfrm>
            <a:off x="2773675" y="942975"/>
            <a:ext cx="3406200" cy="64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5000">
                <a:solidFill>
                  <a:srgbClr val="F3F3F3"/>
                </a:solidFill>
                <a:latin typeface="Poppins"/>
                <a:ea typeface="Poppins"/>
                <a:cs typeface="Poppins"/>
                <a:sym typeface="Poppins"/>
              </a:rPr>
              <a:t>Teach</a:t>
            </a:r>
            <a:endParaRPr b="1" sz="5000">
              <a:solidFill>
                <a:srgbClr val="F3F3F3"/>
              </a:solidFill>
              <a:latin typeface="Poppins"/>
              <a:ea typeface="Poppins"/>
              <a:cs typeface="Poppins"/>
              <a:sym typeface="Poppins"/>
            </a:endParaRPr>
          </a:p>
        </p:txBody>
      </p:sp>
      <p:sp>
        <p:nvSpPr>
          <p:cNvPr id="199" name="Google Shape;199;p2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200" name="Google Shape;200;p28"/>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5_2_1_1">
    <p:spTree>
      <p:nvGrpSpPr>
        <p:cNvPr id="201" name="Shape 201"/>
        <p:cNvGrpSpPr/>
        <p:nvPr/>
      </p:nvGrpSpPr>
      <p:grpSpPr>
        <a:xfrm>
          <a:off x="0" y="0"/>
          <a:ext cx="0" cy="0"/>
          <a:chOff x="0" y="0"/>
          <a:chExt cx="0" cy="0"/>
        </a:xfrm>
      </p:grpSpPr>
      <p:pic>
        <p:nvPicPr>
          <p:cNvPr id="202" name="Google Shape;202;p29"/>
          <p:cNvPicPr preferRelativeResize="0"/>
          <p:nvPr/>
        </p:nvPicPr>
        <p:blipFill rotWithShape="1">
          <a:blip r:embed="rId2">
            <a:alphaModFix/>
          </a:blip>
          <a:srcRect b="13128" l="0" r="0" t="2497"/>
          <a:stretch/>
        </p:blipFill>
        <p:spPr>
          <a:xfrm>
            <a:off x="0" y="0"/>
            <a:ext cx="9144000" cy="5143500"/>
          </a:xfrm>
          <a:prstGeom prst="rect">
            <a:avLst/>
          </a:prstGeom>
          <a:noFill/>
          <a:ln>
            <a:noFill/>
          </a:ln>
        </p:spPr>
      </p:pic>
      <p:sp>
        <p:nvSpPr>
          <p:cNvPr id="203" name="Google Shape;203;p29"/>
          <p:cNvSpPr txBox="1"/>
          <p:nvPr>
            <p:ph type="title"/>
          </p:nvPr>
        </p:nvSpPr>
        <p:spPr>
          <a:xfrm>
            <a:off x="364300" y="28396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204" name="Google Shape;204;p29"/>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14">
    <p:spTree>
      <p:nvGrpSpPr>
        <p:cNvPr id="205" name="Shape 205"/>
        <p:cNvGrpSpPr/>
        <p:nvPr/>
      </p:nvGrpSpPr>
      <p:grpSpPr>
        <a:xfrm>
          <a:off x="0" y="0"/>
          <a:ext cx="0" cy="0"/>
          <a:chOff x="0" y="0"/>
          <a:chExt cx="0" cy="0"/>
        </a:xfrm>
      </p:grpSpPr>
      <p:pic>
        <p:nvPicPr>
          <p:cNvPr id="206" name="Google Shape;206;p30"/>
          <p:cNvPicPr preferRelativeResize="0"/>
          <p:nvPr/>
        </p:nvPicPr>
        <p:blipFill rotWithShape="1">
          <a:blip r:embed="rId2">
            <a:alphaModFix/>
          </a:blip>
          <a:srcRect b="42" l="0" r="0" t="15583"/>
          <a:stretch/>
        </p:blipFill>
        <p:spPr>
          <a:xfrm>
            <a:off x="0" y="-2"/>
            <a:ext cx="9144000" cy="5143498"/>
          </a:xfrm>
          <a:prstGeom prst="rect">
            <a:avLst/>
          </a:prstGeom>
          <a:noFill/>
          <a:ln>
            <a:noFill/>
          </a:ln>
        </p:spPr>
      </p:pic>
      <p:sp>
        <p:nvSpPr>
          <p:cNvPr id="207" name="Google Shape;207;p30"/>
          <p:cNvSpPr txBox="1"/>
          <p:nvPr>
            <p:ph type="title"/>
          </p:nvPr>
        </p:nvSpPr>
        <p:spPr>
          <a:xfrm>
            <a:off x="364300" y="28396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208" name="Google Shape;208;p30"/>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14_1">
    <p:spTree>
      <p:nvGrpSpPr>
        <p:cNvPr id="209" name="Shape 209"/>
        <p:cNvGrpSpPr/>
        <p:nvPr/>
      </p:nvGrpSpPr>
      <p:grpSpPr>
        <a:xfrm>
          <a:off x="0" y="0"/>
          <a:ext cx="0" cy="0"/>
          <a:chOff x="0" y="0"/>
          <a:chExt cx="0" cy="0"/>
        </a:xfrm>
      </p:grpSpPr>
      <p:pic>
        <p:nvPicPr>
          <p:cNvPr id="210" name="Google Shape;210;p31"/>
          <p:cNvPicPr preferRelativeResize="0"/>
          <p:nvPr/>
        </p:nvPicPr>
        <p:blipFill rotWithShape="1">
          <a:blip r:embed="rId2">
            <a:alphaModFix/>
          </a:blip>
          <a:srcRect b="7493" l="0" r="0" t="8118"/>
          <a:stretch/>
        </p:blipFill>
        <p:spPr>
          <a:xfrm>
            <a:off x="0" y="0"/>
            <a:ext cx="9144003" cy="5143501"/>
          </a:xfrm>
          <a:prstGeom prst="rect">
            <a:avLst/>
          </a:prstGeom>
          <a:noFill/>
          <a:ln>
            <a:noFill/>
          </a:ln>
        </p:spPr>
      </p:pic>
      <p:sp>
        <p:nvSpPr>
          <p:cNvPr id="211" name="Google Shape;211;p31"/>
          <p:cNvSpPr txBox="1"/>
          <p:nvPr>
            <p:ph type="title"/>
          </p:nvPr>
        </p:nvSpPr>
        <p:spPr>
          <a:xfrm>
            <a:off x="364300" y="7060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212" name="Google Shape;212;p31"/>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14_1_1">
    <p:spTree>
      <p:nvGrpSpPr>
        <p:cNvPr id="213" name="Shape 213"/>
        <p:cNvGrpSpPr/>
        <p:nvPr/>
      </p:nvGrpSpPr>
      <p:grpSpPr>
        <a:xfrm>
          <a:off x="0" y="0"/>
          <a:ext cx="0" cy="0"/>
          <a:chOff x="0" y="0"/>
          <a:chExt cx="0" cy="0"/>
        </a:xfrm>
      </p:grpSpPr>
      <p:pic>
        <p:nvPicPr>
          <p:cNvPr id="214" name="Google Shape;214;p32"/>
          <p:cNvPicPr preferRelativeResize="0"/>
          <p:nvPr/>
        </p:nvPicPr>
        <p:blipFill rotWithShape="1">
          <a:blip r:embed="rId2">
            <a:alphaModFix/>
          </a:blip>
          <a:srcRect b="15647" l="0" r="0" t="0"/>
          <a:stretch/>
        </p:blipFill>
        <p:spPr>
          <a:xfrm>
            <a:off x="0" y="0"/>
            <a:ext cx="9143998" cy="5143500"/>
          </a:xfrm>
          <a:prstGeom prst="rect">
            <a:avLst/>
          </a:prstGeom>
          <a:noFill/>
          <a:ln>
            <a:noFill/>
          </a:ln>
        </p:spPr>
      </p:pic>
      <p:sp>
        <p:nvSpPr>
          <p:cNvPr id="215" name="Google Shape;215;p32"/>
          <p:cNvSpPr txBox="1"/>
          <p:nvPr>
            <p:ph type="title"/>
          </p:nvPr>
        </p:nvSpPr>
        <p:spPr>
          <a:xfrm>
            <a:off x="364300" y="7060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216" name="Google Shape;216;p32"/>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p:cSld name="CUSTOM_3_1_1_1_1_2_1_2_1">
    <p:bg>
      <p:bgPr>
        <a:solidFill>
          <a:srgbClr val="2897FF"/>
        </a:solidFill>
      </p:bgPr>
    </p:bg>
    <p:spTree>
      <p:nvGrpSpPr>
        <p:cNvPr id="217" name="Shape 217"/>
        <p:cNvGrpSpPr/>
        <p:nvPr/>
      </p:nvGrpSpPr>
      <p:grpSpPr>
        <a:xfrm>
          <a:off x="0" y="0"/>
          <a:ext cx="0" cy="0"/>
          <a:chOff x="0" y="0"/>
          <a:chExt cx="0" cy="0"/>
        </a:xfrm>
      </p:grpSpPr>
      <p:sp>
        <p:nvSpPr>
          <p:cNvPr id="218" name="Google Shape;218;p33"/>
          <p:cNvSpPr/>
          <p:nvPr/>
        </p:nvSpPr>
        <p:spPr>
          <a:xfrm>
            <a:off x="0" y="1055425"/>
            <a:ext cx="1483500" cy="30303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3"/>
          <p:cNvSpPr/>
          <p:nvPr/>
        </p:nvSpPr>
        <p:spPr>
          <a:xfrm>
            <a:off x="180300" y="1055575"/>
            <a:ext cx="7677000" cy="3030300"/>
          </a:xfrm>
          <a:prstGeom prst="roundRect">
            <a:avLst>
              <a:gd fmla="val 16667" name="adj"/>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3"/>
          <p:cNvSpPr/>
          <p:nvPr/>
        </p:nvSpPr>
        <p:spPr>
          <a:xfrm>
            <a:off x="0" y="1218175"/>
            <a:ext cx="1441200" cy="3925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3"/>
          <p:cNvSpPr/>
          <p:nvPr/>
        </p:nvSpPr>
        <p:spPr>
          <a:xfrm>
            <a:off x="185605" y="1218300"/>
            <a:ext cx="7677000" cy="3925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3"/>
          <p:cNvSpPr txBox="1"/>
          <p:nvPr>
            <p:ph type="title"/>
          </p:nvPr>
        </p:nvSpPr>
        <p:spPr>
          <a:xfrm>
            <a:off x="420950" y="1581175"/>
            <a:ext cx="6653700" cy="2622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2"/>
              </a:buClr>
              <a:buSzPts val="4400"/>
              <a:buFont typeface="Poppins Light"/>
              <a:buNone/>
              <a:defRPr b="0" i="0" sz="4400" u="none" cap="none" strike="noStrike">
                <a:solidFill>
                  <a:schemeClr val="dk2"/>
                </a:solidFill>
                <a:latin typeface="Poppins Light"/>
                <a:ea typeface="Poppins Light"/>
                <a:cs typeface="Poppins Light"/>
                <a:sym typeface="Poppins Light"/>
              </a:defRPr>
            </a:lvl1pPr>
            <a:lvl2pPr lvl="1"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9pPr>
          </a:lstStyle>
          <a:p/>
        </p:txBody>
      </p:sp>
      <p:sp>
        <p:nvSpPr>
          <p:cNvPr id="223" name="Google Shape;223;p33"/>
          <p:cNvSpPr txBox="1"/>
          <p:nvPr>
            <p:ph idx="2" type="title"/>
          </p:nvPr>
        </p:nvSpPr>
        <p:spPr>
          <a:xfrm>
            <a:off x="420961" y="501150"/>
            <a:ext cx="8600100" cy="630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800"/>
              <a:buFont typeface="Arial"/>
              <a:buNone/>
              <a:defRPr b="0" i="0" sz="3800" u="none" cap="none" strike="noStrike">
                <a:solidFill>
                  <a:schemeClr val="dk1"/>
                </a:solidFill>
                <a:latin typeface="Arial"/>
                <a:ea typeface="Arial"/>
                <a:cs typeface="Arial"/>
                <a:sym typeface="Arial"/>
              </a:defRPr>
            </a:lvl9pPr>
          </a:lstStyle>
          <a:p/>
        </p:txBody>
      </p:sp>
      <p:sp>
        <p:nvSpPr>
          <p:cNvPr id="224" name="Google Shape;224;p33"/>
          <p:cNvSpPr/>
          <p:nvPr/>
        </p:nvSpPr>
        <p:spPr>
          <a:xfrm>
            <a:off x="6377200" y="2666400"/>
            <a:ext cx="1483500" cy="2477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226" name="Google Shape;226;p33"/>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Block">
  <p:cSld name="3_Headline and Content 1_1_1_1_1_1_1_2_1_1_1_1_1_4_1_1_1_1_1">
    <p:bg>
      <p:bgPr>
        <a:solidFill>
          <a:schemeClr val="accent2"/>
        </a:solidFill>
      </p:bgPr>
    </p:bg>
    <p:spTree>
      <p:nvGrpSpPr>
        <p:cNvPr id="227" name="Shape 227"/>
        <p:cNvGrpSpPr/>
        <p:nvPr/>
      </p:nvGrpSpPr>
      <p:grpSpPr>
        <a:xfrm>
          <a:off x="0" y="0"/>
          <a:ext cx="0" cy="0"/>
          <a:chOff x="0" y="0"/>
          <a:chExt cx="0" cy="0"/>
        </a:xfrm>
      </p:grpSpPr>
      <p:pic>
        <p:nvPicPr>
          <p:cNvPr id="228" name="Google Shape;228;p34"/>
          <p:cNvPicPr preferRelativeResize="0"/>
          <p:nvPr/>
        </p:nvPicPr>
        <p:blipFill rotWithShape="1">
          <a:blip r:embed="rId2">
            <a:alphaModFix/>
          </a:blip>
          <a:srcRect b="0" l="71415" r="0" t="0"/>
          <a:stretch/>
        </p:blipFill>
        <p:spPr>
          <a:xfrm>
            <a:off x="6530250" y="375"/>
            <a:ext cx="2613751" cy="5142749"/>
          </a:xfrm>
          <a:prstGeom prst="rect">
            <a:avLst/>
          </a:prstGeom>
          <a:noFill/>
          <a:ln>
            <a:noFill/>
          </a:ln>
        </p:spPr>
      </p:pic>
      <p:pic>
        <p:nvPicPr>
          <p:cNvPr id="229" name="Google Shape;229;p34"/>
          <p:cNvPicPr preferRelativeResize="0"/>
          <p:nvPr/>
        </p:nvPicPr>
        <p:blipFill rotWithShape="1">
          <a:blip r:embed="rId2">
            <a:alphaModFix/>
          </a:blip>
          <a:srcRect b="0" l="0" r="71415" t="0"/>
          <a:stretch/>
        </p:blipFill>
        <p:spPr>
          <a:xfrm>
            <a:off x="0" y="375"/>
            <a:ext cx="2613751" cy="5142749"/>
          </a:xfrm>
          <a:prstGeom prst="rect">
            <a:avLst/>
          </a:prstGeom>
          <a:noFill/>
          <a:ln>
            <a:noFill/>
          </a:ln>
        </p:spPr>
      </p:pic>
      <p:sp>
        <p:nvSpPr>
          <p:cNvPr id="230" name="Google Shape;230;p34"/>
          <p:cNvSpPr txBox="1"/>
          <p:nvPr>
            <p:ph type="title"/>
          </p:nvPr>
        </p:nvSpPr>
        <p:spPr>
          <a:xfrm>
            <a:off x="2837850" y="436225"/>
            <a:ext cx="3468300" cy="905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231" name="Google Shape;231;p34"/>
          <p:cNvSpPr txBox="1"/>
          <p:nvPr>
            <p:ph idx="1" type="body"/>
          </p:nvPr>
        </p:nvSpPr>
        <p:spPr>
          <a:xfrm>
            <a:off x="2837850" y="1493725"/>
            <a:ext cx="3468300" cy="29859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42900" lvl="1" marL="914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indent="-342900" lvl="2" marL="1371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indent="-342900" lvl="3" marL="18288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indent="-342900" lvl="4" marL="22860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indent="-342900" lvl="5" marL="27432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indent="-342900" lvl="6" marL="3200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indent="-342900" lvl="7" marL="3657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indent="-342900" lvl="8" marL="4114800" marR="0" rtl="0" algn="ctr">
              <a:lnSpc>
                <a:spcPct val="115000"/>
              </a:lnSpc>
              <a:spcBef>
                <a:spcPts val="1600"/>
              </a:spcBef>
              <a:spcAft>
                <a:spcPts val="160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sp>
        <p:nvSpPr>
          <p:cNvPr id="232" name="Google Shape;232;p3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233" name="Google Shape;233;p34"/>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descr="AND_LOGO_RGB_ON_WHITE.png" id="234" name="Google Shape;234;p34"/>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Block">
  <p:cSld name="3_Headline and Content 1_1_1_1_1_1_1_2_1_1_1_1_1_4_1_1_1_1_1_1">
    <p:bg>
      <p:bgPr>
        <a:solidFill>
          <a:schemeClr val="accent2"/>
        </a:solidFill>
      </p:bgPr>
    </p:bg>
    <p:spTree>
      <p:nvGrpSpPr>
        <p:cNvPr id="235" name="Shape 235"/>
        <p:cNvGrpSpPr/>
        <p:nvPr/>
      </p:nvGrpSpPr>
      <p:grpSpPr>
        <a:xfrm>
          <a:off x="0" y="0"/>
          <a:ext cx="0" cy="0"/>
          <a:chOff x="0" y="0"/>
          <a:chExt cx="0" cy="0"/>
        </a:xfrm>
      </p:grpSpPr>
      <p:pic>
        <p:nvPicPr>
          <p:cNvPr id="236" name="Google Shape;236;p35"/>
          <p:cNvPicPr preferRelativeResize="0"/>
          <p:nvPr/>
        </p:nvPicPr>
        <p:blipFill rotWithShape="1">
          <a:blip r:embed="rId2">
            <a:alphaModFix/>
          </a:blip>
          <a:srcRect b="15426" l="71416" r="0" t="0"/>
          <a:stretch/>
        </p:blipFill>
        <p:spPr>
          <a:xfrm>
            <a:off x="6530249" y="0"/>
            <a:ext cx="2613749" cy="5142749"/>
          </a:xfrm>
          <a:prstGeom prst="rect">
            <a:avLst/>
          </a:prstGeom>
          <a:noFill/>
          <a:ln>
            <a:noFill/>
          </a:ln>
        </p:spPr>
      </p:pic>
      <p:pic>
        <p:nvPicPr>
          <p:cNvPr id="237" name="Google Shape;237;p35"/>
          <p:cNvPicPr preferRelativeResize="0"/>
          <p:nvPr/>
        </p:nvPicPr>
        <p:blipFill rotWithShape="1">
          <a:blip r:embed="rId2">
            <a:alphaModFix/>
          </a:blip>
          <a:srcRect b="15426" l="0" r="71415" t="0"/>
          <a:stretch/>
        </p:blipFill>
        <p:spPr>
          <a:xfrm>
            <a:off x="0" y="0"/>
            <a:ext cx="2613749" cy="5142749"/>
          </a:xfrm>
          <a:prstGeom prst="rect">
            <a:avLst/>
          </a:prstGeom>
          <a:noFill/>
          <a:ln>
            <a:noFill/>
          </a:ln>
        </p:spPr>
      </p:pic>
      <p:sp>
        <p:nvSpPr>
          <p:cNvPr id="238" name="Google Shape;238;p35"/>
          <p:cNvSpPr txBox="1"/>
          <p:nvPr>
            <p:ph type="title"/>
          </p:nvPr>
        </p:nvSpPr>
        <p:spPr>
          <a:xfrm>
            <a:off x="2837850" y="436225"/>
            <a:ext cx="3468300" cy="905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239" name="Google Shape;239;p35"/>
          <p:cNvSpPr txBox="1"/>
          <p:nvPr>
            <p:ph idx="1" type="body"/>
          </p:nvPr>
        </p:nvSpPr>
        <p:spPr>
          <a:xfrm>
            <a:off x="2837850" y="1493725"/>
            <a:ext cx="3468300" cy="29859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42900" lvl="1" marL="914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indent="-342900" lvl="2" marL="1371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indent="-342900" lvl="3" marL="18288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indent="-342900" lvl="4" marL="22860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indent="-342900" lvl="5" marL="27432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indent="-342900" lvl="6" marL="3200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indent="-342900" lvl="7" marL="3657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indent="-342900" lvl="8" marL="4114800" marR="0" rtl="0" algn="ctr">
              <a:lnSpc>
                <a:spcPct val="115000"/>
              </a:lnSpc>
              <a:spcBef>
                <a:spcPts val="1600"/>
              </a:spcBef>
              <a:spcAft>
                <a:spcPts val="160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sp>
        <p:nvSpPr>
          <p:cNvPr id="240" name="Google Shape;240;p3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41" name="Google Shape;241;p35"/>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descr="AND_LOGO_RGB_ON_WHITE.png" id="242" name="Google Shape;242;p35"/>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Block">
  <p:cSld name="3_Headline and Content 1_1_1_1_1_1_1_2_1_1_1_1_1_4_1_1_1_1_1_2">
    <p:bg>
      <p:bgPr>
        <a:solidFill>
          <a:schemeClr val="accent1"/>
        </a:solidFill>
      </p:bgPr>
    </p:bg>
    <p:spTree>
      <p:nvGrpSpPr>
        <p:cNvPr id="243" name="Shape 243"/>
        <p:cNvGrpSpPr/>
        <p:nvPr/>
      </p:nvGrpSpPr>
      <p:grpSpPr>
        <a:xfrm>
          <a:off x="0" y="0"/>
          <a:ext cx="0" cy="0"/>
          <a:chOff x="0" y="0"/>
          <a:chExt cx="0" cy="0"/>
        </a:xfrm>
      </p:grpSpPr>
      <p:pic>
        <p:nvPicPr>
          <p:cNvPr id="244" name="Google Shape;244;p36"/>
          <p:cNvPicPr preferRelativeResize="0"/>
          <p:nvPr/>
        </p:nvPicPr>
        <p:blipFill rotWithShape="1">
          <a:blip r:embed="rId2">
            <a:alphaModFix/>
          </a:blip>
          <a:srcRect b="15583" l="71415" r="0" t="0"/>
          <a:stretch/>
        </p:blipFill>
        <p:spPr>
          <a:xfrm>
            <a:off x="6530248" y="0"/>
            <a:ext cx="2613748" cy="5143501"/>
          </a:xfrm>
          <a:prstGeom prst="rect">
            <a:avLst/>
          </a:prstGeom>
          <a:noFill/>
          <a:ln>
            <a:noFill/>
          </a:ln>
        </p:spPr>
      </p:pic>
      <p:pic>
        <p:nvPicPr>
          <p:cNvPr id="245" name="Google Shape;245;p36"/>
          <p:cNvPicPr preferRelativeResize="0"/>
          <p:nvPr/>
        </p:nvPicPr>
        <p:blipFill rotWithShape="1">
          <a:blip r:embed="rId2">
            <a:alphaModFix/>
          </a:blip>
          <a:srcRect b="15583" l="0" r="71415" t="0"/>
          <a:stretch/>
        </p:blipFill>
        <p:spPr>
          <a:xfrm>
            <a:off x="0" y="0"/>
            <a:ext cx="2613749" cy="5143501"/>
          </a:xfrm>
          <a:prstGeom prst="rect">
            <a:avLst/>
          </a:prstGeom>
          <a:noFill/>
          <a:ln>
            <a:noFill/>
          </a:ln>
        </p:spPr>
      </p:pic>
      <p:sp>
        <p:nvSpPr>
          <p:cNvPr id="246" name="Google Shape;246;p36"/>
          <p:cNvSpPr txBox="1"/>
          <p:nvPr>
            <p:ph type="title"/>
          </p:nvPr>
        </p:nvSpPr>
        <p:spPr>
          <a:xfrm>
            <a:off x="2837850" y="436225"/>
            <a:ext cx="3468300" cy="905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247" name="Google Shape;247;p36"/>
          <p:cNvSpPr txBox="1"/>
          <p:nvPr>
            <p:ph idx="1" type="body"/>
          </p:nvPr>
        </p:nvSpPr>
        <p:spPr>
          <a:xfrm>
            <a:off x="2837850" y="1493725"/>
            <a:ext cx="3468300" cy="2985900"/>
          </a:xfrm>
          <a:prstGeom prst="rect">
            <a:avLst/>
          </a:prstGeom>
          <a:noFill/>
          <a:ln>
            <a:noFill/>
          </a:ln>
        </p:spPr>
        <p:txBody>
          <a:bodyPr anchorCtr="0" anchor="t" bIns="91425" lIns="91425" spcFirstLastPara="1" rIns="91425" wrap="square" tIns="91425">
            <a:noAutofit/>
          </a:bodyPr>
          <a:lstStyle>
            <a:lvl1pPr indent="-342900" lvl="0" marL="457200" marR="0" rtl="0" algn="ctr">
              <a:lnSpc>
                <a:spcPct val="115000"/>
              </a:lnSpc>
              <a:spcBef>
                <a:spcPts val="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1pPr>
            <a:lvl2pPr indent="-342900" lvl="1" marL="914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2pPr>
            <a:lvl3pPr indent="-342900" lvl="2" marL="1371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3pPr>
            <a:lvl4pPr indent="-342900" lvl="3" marL="18288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4pPr>
            <a:lvl5pPr indent="-342900" lvl="4" marL="22860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5pPr>
            <a:lvl6pPr indent="-342900" lvl="5" marL="27432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6pPr>
            <a:lvl7pPr indent="-342900" lvl="6" marL="32004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7pPr>
            <a:lvl8pPr indent="-342900" lvl="7" marL="3657600" marR="0" rtl="0" algn="ctr">
              <a:lnSpc>
                <a:spcPct val="115000"/>
              </a:lnSpc>
              <a:spcBef>
                <a:spcPts val="1600"/>
              </a:spcBef>
              <a:spcAft>
                <a:spcPts val="0"/>
              </a:spcAft>
              <a:buClr>
                <a:srgbClr val="FFFFFF"/>
              </a:buClr>
              <a:buSzPts val="1800"/>
              <a:buFont typeface="Arial"/>
              <a:buChar char="○"/>
              <a:defRPr b="0" i="0" sz="1800" u="none" cap="none" strike="noStrike">
                <a:solidFill>
                  <a:srgbClr val="FFFFFF"/>
                </a:solidFill>
                <a:latin typeface="Arial"/>
                <a:ea typeface="Arial"/>
                <a:cs typeface="Arial"/>
                <a:sym typeface="Arial"/>
              </a:defRPr>
            </a:lvl8pPr>
            <a:lvl9pPr indent="-342900" lvl="8" marL="4114800" marR="0" rtl="0" algn="ctr">
              <a:lnSpc>
                <a:spcPct val="115000"/>
              </a:lnSpc>
              <a:spcBef>
                <a:spcPts val="1600"/>
              </a:spcBef>
              <a:spcAft>
                <a:spcPts val="1600"/>
              </a:spcAft>
              <a:buClr>
                <a:srgbClr val="FFFFFF"/>
              </a:buClr>
              <a:buSzPts val="1800"/>
              <a:buFont typeface="Arial"/>
              <a:buChar char="■"/>
              <a:defRPr b="0" i="0" sz="1800" u="none" cap="none" strike="noStrike">
                <a:solidFill>
                  <a:srgbClr val="FFFFFF"/>
                </a:solidFill>
                <a:latin typeface="Arial"/>
                <a:ea typeface="Arial"/>
                <a:cs typeface="Arial"/>
                <a:sym typeface="Arial"/>
              </a:defRPr>
            </a:lvl9pPr>
          </a:lstStyle>
          <a:p/>
        </p:txBody>
      </p:sp>
      <p:sp>
        <p:nvSpPr>
          <p:cNvPr id="248" name="Google Shape;248;p3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49" name="Google Shape;249;p36"/>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descr="AND_LOGO_RGB_ON_WHITE.png" id="250" name="Google Shape;250;p36"/>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p:cSld name="CUSTOM_1_1_1_1">
    <p:bg>
      <p:bgPr>
        <a:solidFill>
          <a:schemeClr val="accent1"/>
        </a:solidFill>
      </p:bgPr>
    </p:bg>
    <p:spTree>
      <p:nvGrpSpPr>
        <p:cNvPr id="251" name="Shape 251"/>
        <p:cNvGrpSpPr/>
        <p:nvPr/>
      </p:nvGrpSpPr>
      <p:grpSpPr>
        <a:xfrm>
          <a:off x="0" y="0"/>
          <a:ext cx="0" cy="0"/>
          <a:chOff x="0" y="0"/>
          <a:chExt cx="0" cy="0"/>
        </a:xfrm>
      </p:grpSpPr>
      <p:sp>
        <p:nvSpPr>
          <p:cNvPr id="252" name="Google Shape;252;p37"/>
          <p:cNvSpPr/>
          <p:nvPr/>
        </p:nvSpPr>
        <p:spPr>
          <a:xfrm>
            <a:off x="-500" y="0"/>
            <a:ext cx="9153900" cy="414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txBox="1"/>
          <p:nvPr>
            <p:ph idx="1" type="subTitle"/>
          </p:nvPr>
        </p:nvSpPr>
        <p:spPr>
          <a:xfrm>
            <a:off x="415000" y="735825"/>
            <a:ext cx="8322900" cy="343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200">
                <a:latin typeface="Poppins"/>
                <a:ea typeface="Poppins"/>
                <a:cs typeface="Poppins"/>
                <a:sym typeface="Poppins"/>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4" name="Google Shape;254;p37"/>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indent="0" lvl="0" mar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lgn="ctr">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lgn="ctr">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lgn="ctr">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lgn="ctr">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lgn="ctr">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lgn="ctr">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lgn="ctr">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lgn="ctr">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255" name="Google Shape;255;p37"/>
          <p:cNvSpPr txBox="1"/>
          <p:nvPr>
            <p:ph idx="2" type="subTitle"/>
          </p:nvPr>
        </p:nvSpPr>
        <p:spPr>
          <a:xfrm>
            <a:off x="1158438"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56" name="Google Shape;256;p37"/>
          <p:cNvSpPr txBox="1"/>
          <p:nvPr>
            <p:ph idx="3" type="subTitle"/>
          </p:nvPr>
        </p:nvSpPr>
        <p:spPr>
          <a:xfrm>
            <a:off x="1158438"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57" name="Google Shape;257;p37"/>
          <p:cNvSpPr txBox="1"/>
          <p:nvPr>
            <p:ph idx="4" type="subTitle"/>
          </p:nvPr>
        </p:nvSpPr>
        <p:spPr>
          <a:xfrm>
            <a:off x="1158438"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58" name="Google Shape;258;p37"/>
          <p:cNvSpPr txBox="1"/>
          <p:nvPr>
            <p:ph idx="5" type="subTitle"/>
          </p:nvPr>
        </p:nvSpPr>
        <p:spPr>
          <a:xfrm>
            <a:off x="1158438"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59" name="Google Shape;259;p37"/>
          <p:cNvSpPr txBox="1"/>
          <p:nvPr>
            <p:ph idx="6" type="subTitle"/>
          </p:nvPr>
        </p:nvSpPr>
        <p:spPr>
          <a:xfrm>
            <a:off x="2888413"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60" name="Google Shape;260;p37"/>
          <p:cNvSpPr txBox="1"/>
          <p:nvPr>
            <p:ph idx="7" type="subTitle"/>
          </p:nvPr>
        </p:nvSpPr>
        <p:spPr>
          <a:xfrm>
            <a:off x="2888413"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61" name="Google Shape;261;p37"/>
          <p:cNvSpPr txBox="1"/>
          <p:nvPr>
            <p:ph idx="8" type="subTitle"/>
          </p:nvPr>
        </p:nvSpPr>
        <p:spPr>
          <a:xfrm>
            <a:off x="2888413"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62" name="Google Shape;262;p37"/>
          <p:cNvSpPr txBox="1"/>
          <p:nvPr>
            <p:ph idx="9" type="subTitle"/>
          </p:nvPr>
        </p:nvSpPr>
        <p:spPr>
          <a:xfrm>
            <a:off x="2888413"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63" name="Google Shape;263;p37"/>
          <p:cNvSpPr txBox="1"/>
          <p:nvPr>
            <p:ph idx="13" type="subTitle"/>
          </p:nvPr>
        </p:nvSpPr>
        <p:spPr>
          <a:xfrm>
            <a:off x="4618388"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64" name="Google Shape;264;p37"/>
          <p:cNvSpPr txBox="1"/>
          <p:nvPr>
            <p:ph idx="14" type="subTitle"/>
          </p:nvPr>
        </p:nvSpPr>
        <p:spPr>
          <a:xfrm>
            <a:off x="4618388"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65" name="Google Shape;265;p37"/>
          <p:cNvSpPr txBox="1"/>
          <p:nvPr>
            <p:ph idx="15" type="subTitle"/>
          </p:nvPr>
        </p:nvSpPr>
        <p:spPr>
          <a:xfrm>
            <a:off x="4618388"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66" name="Google Shape;266;p37"/>
          <p:cNvSpPr txBox="1"/>
          <p:nvPr>
            <p:ph idx="16" type="subTitle"/>
          </p:nvPr>
        </p:nvSpPr>
        <p:spPr>
          <a:xfrm>
            <a:off x="4618388"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67" name="Google Shape;267;p37"/>
          <p:cNvSpPr txBox="1"/>
          <p:nvPr>
            <p:ph idx="17" type="subTitle"/>
          </p:nvPr>
        </p:nvSpPr>
        <p:spPr>
          <a:xfrm>
            <a:off x="6348363" y="15069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68" name="Google Shape;268;p37"/>
          <p:cNvSpPr txBox="1"/>
          <p:nvPr>
            <p:ph idx="18" type="subTitle"/>
          </p:nvPr>
        </p:nvSpPr>
        <p:spPr>
          <a:xfrm>
            <a:off x="6348363" y="11631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69" name="Google Shape;269;p37"/>
          <p:cNvSpPr txBox="1"/>
          <p:nvPr>
            <p:ph idx="19" type="subTitle"/>
          </p:nvPr>
        </p:nvSpPr>
        <p:spPr>
          <a:xfrm>
            <a:off x="6348363" y="3172750"/>
            <a:ext cx="1646100" cy="1250700"/>
          </a:xfrm>
          <a:prstGeom prst="rect">
            <a:avLst/>
          </a:prstGeom>
          <a:solidFill>
            <a:srgbClr val="EFEFEF"/>
          </a:solidFill>
        </p:spPr>
        <p:txBody>
          <a:bodyPr anchorCtr="0" anchor="t" bIns="91425" lIns="91425" spcFirstLastPara="1" rIns="91425" wrap="square" tIns="91425">
            <a:noAutofit/>
          </a:bodyPr>
          <a:lstStyle>
            <a:lvl1pPr lvl="0" rtl="0">
              <a:spcBef>
                <a:spcPts val="0"/>
              </a:spcBef>
              <a:spcAft>
                <a:spcPts val="0"/>
              </a:spcAft>
              <a:buNone/>
              <a:defRPr>
                <a:solidFill>
                  <a:srgbClr val="434343"/>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70" name="Google Shape;270;p37"/>
          <p:cNvSpPr txBox="1"/>
          <p:nvPr>
            <p:ph idx="20" type="subTitle"/>
          </p:nvPr>
        </p:nvSpPr>
        <p:spPr>
          <a:xfrm>
            <a:off x="6348363" y="2828950"/>
            <a:ext cx="1646100" cy="3438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
        <p:nvSpPr>
          <p:cNvPr id="271" name="Google Shape;271;p3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72" name="Google Shape;272;p37"/>
          <p:cNvSpPr txBox="1"/>
          <p:nvPr>
            <p:ph idx="21"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Mobile">
  <p:cSld name="CUSTOM_6_3">
    <p:bg>
      <p:bgPr>
        <a:solidFill>
          <a:schemeClr val="accent1"/>
        </a:solidFill>
      </p:bgPr>
    </p:bg>
    <p:spTree>
      <p:nvGrpSpPr>
        <p:cNvPr id="273" name="Shape 273"/>
        <p:cNvGrpSpPr/>
        <p:nvPr/>
      </p:nvGrpSpPr>
      <p:grpSpPr>
        <a:xfrm>
          <a:off x="0" y="0"/>
          <a:ext cx="0" cy="0"/>
          <a:chOff x="0" y="0"/>
          <a:chExt cx="0" cy="0"/>
        </a:xfrm>
      </p:grpSpPr>
      <p:sp>
        <p:nvSpPr>
          <p:cNvPr id="274" name="Google Shape;274;p38"/>
          <p:cNvSpPr/>
          <p:nvPr/>
        </p:nvSpPr>
        <p:spPr>
          <a:xfrm>
            <a:off x="4848275" y="0"/>
            <a:ext cx="4295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t> </a:t>
            </a:r>
            <a:endParaRPr b="0" i="0" sz="1400" u="none" cap="none" strike="noStrike">
              <a:solidFill>
                <a:srgbClr val="000000"/>
              </a:solidFill>
              <a:latin typeface="Arial"/>
              <a:ea typeface="Arial"/>
              <a:cs typeface="Arial"/>
              <a:sym typeface="Arial"/>
            </a:endParaRPr>
          </a:p>
        </p:txBody>
      </p:sp>
      <p:sp>
        <p:nvSpPr>
          <p:cNvPr id="275" name="Google Shape;275;p38"/>
          <p:cNvSpPr txBox="1"/>
          <p:nvPr>
            <p:ph idx="1" type="body"/>
          </p:nvPr>
        </p:nvSpPr>
        <p:spPr>
          <a:xfrm>
            <a:off x="5133850" y="1233300"/>
            <a:ext cx="3737700" cy="2989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276" name="Google Shape;276;p38"/>
          <p:cNvSpPr txBox="1"/>
          <p:nvPr>
            <p:ph idx="2" type="subTitle"/>
          </p:nvPr>
        </p:nvSpPr>
        <p:spPr>
          <a:xfrm>
            <a:off x="5133958" y="735825"/>
            <a:ext cx="36039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8"/>
          <p:cNvSpPr txBox="1"/>
          <p:nvPr>
            <p:ph type="title"/>
          </p:nvPr>
        </p:nvSpPr>
        <p:spPr>
          <a:xfrm>
            <a:off x="5086725" y="425875"/>
            <a:ext cx="36510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278" name="Google Shape;278;p3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79" name="Google Shape;279;p38"/>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
        <p:nvSpPr>
          <p:cNvPr id="280" name="Google Shape;280;p38"/>
          <p:cNvSpPr/>
          <p:nvPr/>
        </p:nvSpPr>
        <p:spPr>
          <a:xfrm>
            <a:off x="1882799" y="75875"/>
            <a:ext cx="554400" cy="502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0" y="75875"/>
            <a:ext cx="1956000" cy="5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8"/>
          <p:cNvPicPr preferRelativeResize="0"/>
          <p:nvPr/>
        </p:nvPicPr>
        <p:blipFill>
          <a:blip r:embed="rId2">
            <a:alphaModFix/>
          </a:blip>
          <a:stretch>
            <a:fillRect/>
          </a:stretch>
        </p:blipFill>
        <p:spPr>
          <a:xfrm>
            <a:off x="338200" y="734713"/>
            <a:ext cx="2002688" cy="3986375"/>
          </a:xfrm>
          <a:prstGeom prst="rect">
            <a:avLst/>
          </a:prstGeom>
          <a:noFill/>
          <a:ln>
            <a:noFill/>
          </a:ln>
        </p:spPr>
      </p:pic>
      <p:pic>
        <p:nvPicPr>
          <p:cNvPr id="283" name="Google Shape;283;p38"/>
          <p:cNvPicPr preferRelativeResize="0"/>
          <p:nvPr/>
        </p:nvPicPr>
        <p:blipFill>
          <a:blip r:embed="rId2">
            <a:alphaModFix/>
          </a:blip>
          <a:stretch>
            <a:fillRect/>
          </a:stretch>
        </p:blipFill>
        <p:spPr>
          <a:xfrm>
            <a:off x="2463212" y="734713"/>
            <a:ext cx="2002688" cy="3986375"/>
          </a:xfrm>
          <a:prstGeom prst="rect">
            <a:avLst/>
          </a:prstGeom>
          <a:noFill/>
          <a:ln>
            <a:noFill/>
          </a:ln>
        </p:spPr>
      </p:pic>
      <p:pic>
        <p:nvPicPr>
          <p:cNvPr descr="AND_LOGO_RGB_ON_WHITE.png" id="284" name="Google Shape;284;p38"/>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Tablet">
  <p:cSld name="CUSTOM_6_3_1">
    <p:bg>
      <p:bgPr>
        <a:solidFill>
          <a:schemeClr val="accent1"/>
        </a:solidFill>
      </p:bgPr>
    </p:bg>
    <p:spTree>
      <p:nvGrpSpPr>
        <p:cNvPr id="285" name="Shape 285"/>
        <p:cNvGrpSpPr/>
        <p:nvPr/>
      </p:nvGrpSpPr>
      <p:grpSpPr>
        <a:xfrm>
          <a:off x="0" y="0"/>
          <a:ext cx="0" cy="0"/>
          <a:chOff x="0" y="0"/>
          <a:chExt cx="0" cy="0"/>
        </a:xfrm>
      </p:grpSpPr>
      <p:sp>
        <p:nvSpPr>
          <p:cNvPr id="286" name="Google Shape;286;p39"/>
          <p:cNvSpPr/>
          <p:nvPr/>
        </p:nvSpPr>
        <p:spPr>
          <a:xfrm>
            <a:off x="4848275" y="0"/>
            <a:ext cx="4295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t> </a:t>
            </a:r>
            <a:endParaRPr b="0" i="0" sz="1400" u="none" cap="none" strike="noStrike">
              <a:solidFill>
                <a:srgbClr val="000000"/>
              </a:solidFill>
              <a:latin typeface="Arial"/>
              <a:ea typeface="Arial"/>
              <a:cs typeface="Arial"/>
              <a:sym typeface="Arial"/>
            </a:endParaRPr>
          </a:p>
        </p:txBody>
      </p:sp>
      <p:sp>
        <p:nvSpPr>
          <p:cNvPr id="287" name="Google Shape;287;p39"/>
          <p:cNvSpPr txBox="1"/>
          <p:nvPr>
            <p:ph idx="1" type="body"/>
          </p:nvPr>
        </p:nvSpPr>
        <p:spPr>
          <a:xfrm>
            <a:off x="5133850" y="1233300"/>
            <a:ext cx="3737700" cy="29892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288" name="Google Shape;288;p39"/>
          <p:cNvSpPr txBox="1"/>
          <p:nvPr>
            <p:ph idx="2" type="subTitle"/>
          </p:nvPr>
        </p:nvSpPr>
        <p:spPr>
          <a:xfrm>
            <a:off x="5133958" y="735825"/>
            <a:ext cx="36039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39"/>
          <p:cNvSpPr txBox="1"/>
          <p:nvPr>
            <p:ph type="title"/>
          </p:nvPr>
        </p:nvSpPr>
        <p:spPr>
          <a:xfrm>
            <a:off x="5086725" y="425875"/>
            <a:ext cx="36510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290" name="Google Shape;290;p3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291" name="Google Shape;291;p39"/>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
        <p:nvSpPr>
          <p:cNvPr id="292" name="Google Shape;292;p39"/>
          <p:cNvSpPr/>
          <p:nvPr/>
        </p:nvSpPr>
        <p:spPr>
          <a:xfrm>
            <a:off x="1882799" y="75875"/>
            <a:ext cx="554400" cy="502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0" y="75875"/>
            <a:ext cx="1956000" cy="5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39"/>
          <p:cNvPicPr preferRelativeResize="0"/>
          <p:nvPr/>
        </p:nvPicPr>
        <p:blipFill>
          <a:blip r:embed="rId2">
            <a:alphaModFix/>
          </a:blip>
          <a:stretch>
            <a:fillRect/>
          </a:stretch>
        </p:blipFill>
        <p:spPr>
          <a:xfrm>
            <a:off x="976324" y="730775"/>
            <a:ext cx="2939060" cy="3871225"/>
          </a:xfrm>
          <a:prstGeom prst="rect">
            <a:avLst/>
          </a:prstGeom>
          <a:noFill/>
          <a:ln>
            <a:noFill/>
          </a:ln>
        </p:spPr>
      </p:pic>
      <p:pic>
        <p:nvPicPr>
          <p:cNvPr descr="AND_LOGO_RGB_ON_WHITE.png" id="295" name="Google Shape;295;p39"/>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Desktop">
  <p:cSld name="CUSTOM_6_3_2_1">
    <p:bg>
      <p:bgPr>
        <a:solidFill>
          <a:schemeClr val="accent2"/>
        </a:solidFill>
      </p:bgPr>
    </p:bg>
    <p:spTree>
      <p:nvGrpSpPr>
        <p:cNvPr id="296" name="Shape 296"/>
        <p:cNvGrpSpPr/>
        <p:nvPr/>
      </p:nvGrpSpPr>
      <p:grpSpPr>
        <a:xfrm>
          <a:off x="0" y="0"/>
          <a:ext cx="0" cy="0"/>
          <a:chOff x="0" y="0"/>
          <a:chExt cx="0" cy="0"/>
        </a:xfrm>
      </p:grpSpPr>
      <p:sp>
        <p:nvSpPr>
          <p:cNvPr id="297" name="Google Shape;297;p40"/>
          <p:cNvSpPr/>
          <p:nvPr/>
        </p:nvSpPr>
        <p:spPr>
          <a:xfrm>
            <a:off x="4848275" y="0"/>
            <a:ext cx="4295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GB"/>
              <a:t> </a:t>
            </a:r>
            <a:endParaRPr b="0" i="0" sz="1400" u="none" cap="none" strike="noStrike">
              <a:solidFill>
                <a:srgbClr val="000000"/>
              </a:solidFill>
              <a:latin typeface="Arial"/>
              <a:ea typeface="Arial"/>
              <a:cs typeface="Arial"/>
              <a:sym typeface="Arial"/>
            </a:endParaRPr>
          </a:p>
        </p:txBody>
      </p:sp>
      <p:sp>
        <p:nvSpPr>
          <p:cNvPr id="298" name="Google Shape;298;p40"/>
          <p:cNvSpPr txBox="1"/>
          <p:nvPr>
            <p:ph idx="1" type="body"/>
          </p:nvPr>
        </p:nvSpPr>
        <p:spPr>
          <a:xfrm>
            <a:off x="5133850" y="1233300"/>
            <a:ext cx="3727500" cy="267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299" name="Google Shape;299;p40"/>
          <p:cNvSpPr txBox="1"/>
          <p:nvPr>
            <p:ph idx="2" type="subTitle"/>
          </p:nvPr>
        </p:nvSpPr>
        <p:spPr>
          <a:xfrm>
            <a:off x="5133958" y="735825"/>
            <a:ext cx="36039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40"/>
          <p:cNvSpPr txBox="1"/>
          <p:nvPr>
            <p:ph type="title"/>
          </p:nvPr>
        </p:nvSpPr>
        <p:spPr>
          <a:xfrm>
            <a:off x="5086725" y="425875"/>
            <a:ext cx="36510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301" name="Google Shape;301;p4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302" name="Google Shape;302;p40"/>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
        <p:nvSpPr>
          <p:cNvPr id="303" name="Google Shape;303;p40"/>
          <p:cNvSpPr/>
          <p:nvPr/>
        </p:nvSpPr>
        <p:spPr>
          <a:xfrm>
            <a:off x="1882799" y="75875"/>
            <a:ext cx="554400" cy="5025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0"/>
          <p:cNvSpPr/>
          <p:nvPr/>
        </p:nvSpPr>
        <p:spPr>
          <a:xfrm>
            <a:off x="0" y="75875"/>
            <a:ext cx="1956000" cy="5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5" name="Google Shape;305;p40"/>
          <p:cNvPicPr preferRelativeResize="0"/>
          <p:nvPr/>
        </p:nvPicPr>
        <p:blipFill>
          <a:blip r:embed="rId2">
            <a:alphaModFix/>
          </a:blip>
          <a:stretch>
            <a:fillRect/>
          </a:stretch>
        </p:blipFill>
        <p:spPr>
          <a:xfrm>
            <a:off x="185575" y="835850"/>
            <a:ext cx="4474299" cy="3580376"/>
          </a:xfrm>
          <a:prstGeom prst="rect">
            <a:avLst/>
          </a:prstGeom>
          <a:noFill/>
          <a:ln>
            <a:noFill/>
          </a:ln>
        </p:spPr>
      </p:pic>
      <p:pic>
        <p:nvPicPr>
          <p:cNvPr descr="AND_LOGO_RGB_ON_WHITE.png" id="306" name="Google Shape;306;p40"/>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p:cSld name="3_Headline and Content 1_1_1_1_1_1_1_2_1_1_1_1_1_1_3_2_1_1_1_1_1">
    <p:bg>
      <p:bgPr>
        <a:solidFill>
          <a:schemeClr val="accent1"/>
        </a:solidFill>
      </p:bgPr>
    </p:bg>
    <p:spTree>
      <p:nvGrpSpPr>
        <p:cNvPr id="307" name="Shape 307"/>
        <p:cNvGrpSpPr/>
        <p:nvPr/>
      </p:nvGrpSpPr>
      <p:grpSpPr>
        <a:xfrm>
          <a:off x="0" y="0"/>
          <a:ext cx="0" cy="0"/>
          <a:chOff x="0" y="0"/>
          <a:chExt cx="0" cy="0"/>
        </a:xfrm>
      </p:grpSpPr>
      <p:sp>
        <p:nvSpPr>
          <p:cNvPr id="308" name="Google Shape;308;p41"/>
          <p:cNvSpPr/>
          <p:nvPr/>
        </p:nvSpPr>
        <p:spPr>
          <a:xfrm>
            <a:off x="-700" y="0"/>
            <a:ext cx="9153900" cy="4148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1"/>
          <p:cNvSpPr/>
          <p:nvPr/>
        </p:nvSpPr>
        <p:spPr>
          <a:xfrm>
            <a:off x="3440138" y="1164550"/>
            <a:ext cx="2272200" cy="3197700"/>
          </a:xfrm>
          <a:prstGeom prst="roundRect">
            <a:avLst>
              <a:gd fmla="val 1666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1"/>
          <p:cNvSpPr/>
          <p:nvPr/>
        </p:nvSpPr>
        <p:spPr>
          <a:xfrm>
            <a:off x="6012575" y="1164550"/>
            <a:ext cx="2272200" cy="3197700"/>
          </a:xfrm>
          <a:prstGeom prst="roundRect">
            <a:avLst>
              <a:gd fmla="val 1666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1"/>
          <p:cNvSpPr/>
          <p:nvPr/>
        </p:nvSpPr>
        <p:spPr>
          <a:xfrm>
            <a:off x="867725" y="1164550"/>
            <a:ext cx="2272200" cy="3197700"/>
          </a:xfrm>
          <a:prstGeom prst="roundRect">
            <a:avLst>
              <a:gd fmla="val 16667" name="adj"/>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1"/>
          <p:cNvSpPr txBox="1"/>
          <p:nvPr>
            <p:ph idx="1"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313" name="Google Shape;313;p41"/>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314" name="Google Shape;314;p41"/>
          <p:cNvSpPr txBox="1"/>
          <p:nvPr>
            <p:ph idx="2" type="body"/>
          </p:nvPr>
        </p:nvSpPr>
        <p:spPr>
          <a:xfrm>
            <a:off x="3570110" y="1348256"/>
            <a:ext cx="2012100" cy="287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315" name="Google Shape;315;p41"/>
          <p:cNvSpPr txBox="1"/>
          <p:nvPr>
            <p:ph idx="3" type="body"/>
          </p:nvPr>
        </p:nvSpPr>
        <p:spPr>
          <a:xfrm>
            <a:off x="997664" y="1358681"/>
            <a:ext cx="2012100" cy="287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316" name="Google Shape;316;p41"/>
          <p:cNvSpPr txBox="1"/>
          <p:nvPr>
            <p:ph idx="4" type="body"/>
          </p:nvPr>
        </p:nvSpPr>
        <p:spPr>
          <a:xfrm>
            <a:off x="6142556" y="1358681"/>
            <a:ext cx="2012100" cy="2870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317" name="Google Shape;317;p4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318" name="Google Shape;318;p41"/>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p:cSld name="CUSTOM_3_1_1_1_1_1">
    <p:bg>
      <p:bgPr>
        <a:solidFill>
          <a:srgbClr val="FF323C"/>
        </a:solidFill>
      </p:bgPr>
    </p:bg>
    <p:spTree>
      <p:nvGrpSpPr>
        <p:cNvPr id="319" name="Shape 319"/>
        <p:cNvGrpSpPr/>
        <p:nvPr/>
      </p:nvGrpSpPr>
      <p:grpSpPr>
        <a:xfrm>
          <a:off x="0" y="0"/>
          <a:ext cx="0" cy="0"/>
          <a:chOff x="0" y="0"/>
          <a:chExt cx="0" cy="0"/>
        </a:xfrm>
      </p:grpSpPr>
      <p:sp>
        <p:nvSpPr>
          <p:cNvPr id="320" name="Google Shape;320;p42"/>
          <p:cNvSpPr/>
          <p:nvPr/>
        </p:nvSpPr>
        <p:spPr>
          <a:xfrm>
            <a:off x="-700" y="0"/>
            <a:ext cx="9153900" cy="43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2"/>
          <p:cNvSpPr txBox="1"/>
          <p:nvPr>
            <p:ph type="title"/>
          </p:nvPr>
        </p:nvSpPr>
        <p:spPr>
          <a:xfrm>
            <a:off x="5438650" y="588650"/>
            <a:ext cx="2808300" cy="890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434343"/>
              </a:buClr>
              <a:buSzPts val="2200"/>
              <a:buFont typeface="Poppins"/>
              <a:buNone/>
              <a:defRPr b="1" i="0" sz="22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sp>
        <p:nvSpPr>
          <p:cNvPr id="322" name="Google Shape;322;p42"/>
          <p:cNvSpPr txBox="1"/>
          <p:nvPr>
            <p:ph idx="1" type="body"/>
          </p:nvPr>
        </p:nvSpPr>
        <p:spPr>
          <a:xfrm>
            <a:off x="5438650" y="1478750"/>
            <a:ext cx="2808300" cy="267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323" name="Google Shape;323;p42"/>
          <p:cNvSpPr/>
          <p:nvPr/>
        </p:nvSpPr>
        <p:spPr>
          <a:xfrm>
            <a:off x="492300" y="341150"/>
            <a:ext cx="4452600" cy="4452600"/>
          </a:xfrm>
          <a:prstGeom prst="ellipse">
            <a:avLst/>
          </a:prstGeom>
          <a:solidFill>
            <a:srgbClr val="FFFFFF"/>
          </a:solidFill>
          <a:ln cap="flat" cmpd="sng" w="76200">
            <a:solidFill>
              <a:srgbClr val="FF323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ND_LOGO_RGB_ON_WHITE.png" id="324" name="Google Shape;324;p42"/>
          <p:cNvPicPr preferRelativeResize="0"/>
          <p:nvPr/>
        </p:nvPicPr>
        <p:blipFill rotWithShape="1">
          <a:blip r:embed="rId2">
            <a:alphaModFix/>
          </a:blip>
          <a:srcRect b="0" l="0" r="0" t="0"/>
          <a:stretch/>
        </p:blipFill>
        <p:spPr>
          <a:xfrm>
            <a:off x="7933259" y="4553170"/>
            <a:ext cx="959702" cy="364800"/>
          </a:xfrm>
          <a:prstGeom prst="rect">
            <a:avLst/>
          </a:prstGeom>
          <a:noFill/>
          <a:ln>
            <a:noFill/>
          </a:ln>
        </p:spPr>
      </p:pic>
      <p:pic>
        <p:nvPicPr>
          <p:cNvPr descr="AND_LOGO_RGB_ON_WHITE.png" id="325" name="Google Shape;325;p42"/>
          <p:cNvPicPr preferRelativeResize="0"/>
          <p:nvPr/>
        </p:nvPicPr>
        <p:blipFill rotWithShape="1">
          <a:blip r:embed="rId2">
            <a:alphaModFix/>
          </a:blip>
          <a:srcRect b="0" l="0" r="0" t="0"/>
          <a:stretch/>
        </p:blipFill>
        <p:spPr>
          <a:xfrm>
            <a:off x="7933259" y="4553170"/>
            <a:ext cx="959702" cy="364800"/>
          </a:xfrm>
          <a:prstGeom prst="rect">
            <a:avLst/>
          </a:prstGeom>
          <a:noFill/>
          <a:ln>
            <a:noFill/>
          </a:ln>
        </p:spPr>
      </p:pic>
      <p:sp>
        <p:nvSpPr>
          <p:cNvPr id="326" name="Google Shape;326;p42"/>
          <p:cNvSpPr/>
          <p:nvPr/>
        </p:nvSpPr>
        <p:spPr>
          <a:xfrm>
            <a:off x="7875225" y="4496625"/>
            <a:ext cx="1074300" cy="4737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7" name="Google Shape;327;p42"/>
          <p:cNvPicPr preferRelativeResize="0"/>
          <p:nvPr/>
        </p:nvPicPr>
        <p:blipFill rotWithShape="1">
          <a:blip r:embed="rId3">
            <a:alphaModFix/>
          </a:blip>
          <a:srcRect b="0" l="0" r="0" t="0"/>
          <a:stretch/>
        </p:blipFill>
        <p:spPr>
          <a:xfrm>
            <a:off x="8112423" y="4621325"/>
            <a:ext cx="780626" cy="296650"/>
          </a:xfrm>
          <a:prstGeom prst="rect">
            <a:avLst/>
          </a:prstGeom>
          <a:noFill/>
          <a:ln>
            <a:noFill/>
          </a:ln>
        </p:spPr>
      </p:pic>
      <p:sp>
        <p:nvSpPr>
          <p:cNvPr id="328" name="Google Shape;328;p4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329" name="Google Shape;329;p42"/>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Bar">
  <p:cSld name="CUSTOM_8_2_1_1">
    <p:bg>
      <p:bgPr>
        <a:solidFill>
          <a:schemeClr val="accent2"/>
        </a:solidFill>
      </p:bgPr>
    </p:bg>
    <p:spTree>
      <p:nvGrpSpPr>
        <p:cNvPr id="330" name="Shape 330"/>
        <p:cNvGrpSpPr/>
        <p:nvPr/>
      </p:nvGrpSpPr>
      <p:grpSpPr>
        <a:xfrm>
          <a:off x="0" y="0"/>
          <a:ext cx="0" cy="0"/>
          <a:chOff x="0" y="0"/>
          <a:chExt cx="0" cy="0"/>
        </a:xfrm>
      </p:grpSpPr>
      <p:sp>
        <p:nvSpPr>
          <p:cNvPr id="331" name="Google Shape;331;p43"/>
          <p:cNvSpPr/>
          <p:nvPr/>
        </p:nvSpPr>
        <p:spPr>
          <a:xfrm>
            <a:off x="0" y="4276725"/>
            <a:ext cx="9144000" cy="86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3"/>
          <p:cNvSpPr/>
          <p:nvPr/>
        </p:nvSpPr>
        <p:spPr>
          <a:xfrm>
            <a:off x="0" y="0"/>
            <a:ext cx="9144000" cy="96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3"/>
          <p:cNvSpPr txBox="1"/>
          <p:nvPr>
            <p:ph idx="1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lgn="ctr">
              <a:buNone/>
              <a:defRPr sz="800">
                <a:solidFill>
                  <a:srgbClr val="FFFFFF"/>
                </a:solidFill>
              </a:defRPr>
            </a:lvl1pPr>
            <a:lvl2pPr lvl="1" rtl="0" algn="ctr">
              <a:buNone/>
              <a:defRPr sz="800">
                <a:solidFill>
                  <a:srgbClr val="FFFFFF"/>
                </a:solidFill>
              </a:defRPr>
            </a:lvl2pPr>
            <a:lvl3pPr lvl="2" rtl="0" algn="ctr">
              <a:buNone/>
              <a:defRPr sz="800">
                <a:solidFill>
                  <a:srgbClr val="FFFFFF"/>
                </a:solidFill>
              </a:defRPr>
            </a:lvl3pPr>
            <a:lvl4pPr lvl="3" rtl="0" algn="ctr">
              <a:buNone/>
              <a:defRPr sz="800">
                <a:solidFill>
                  <a:srgbClr val="FFFFFF"/>
                </a:solidFill>
              </a:defRPr>
            </a:lvl4pPr>
            <a:lvl5pPr lvl="4" rtl="0" algn="ctr">
              <a:buNone/>
              <a:defRPr sz="800">
                <a:solidFill>
                  <a:srgbClr val="FFFFFF"/>
                </a:solidFill>
              </a:defRPr>
            </a:lvl5pPr>
            <a:lvl6pPr lvl="5" rtl="0" algn="ctr">
              <a:buNone/>
              <a:defRPr sz="800">
                <a:solidFill>
                  <a:srgbClr val="FFFFFF"/>
                </a:solidFill>
              </a:defRPr>
            </a:lvl6pPr>
            <a:lvl7pPr lvl="6" rtl="0" algn="ctr">
              <a:buNone/>
              <a:defRPr sz="800">
                <a:solidFill>
                  <a:srgbClr val="FFFFFF"/>
                </a:solidFill>
              </a:defRPr>
            </a:lvl7pPr>
            <a:lvl8pPr lvl="7" rtl="0" algn="ctr">
              <a:buNone/>
              <a:defRPr sz="800">
                <a:solidFill>
                  <a:srgbClr val="FFFFFF"/>
                </a:solidFill>
              </a:defRPr>
            </a:lvl8pPr>
            <a:lvl9pPr lvl="8" rtl="0" algn="ctr">
              <a:buNone/>
              <a:defRPr sz="800">
                <a:solidFill>
                  <a:srgbClr val="FFFFFF"/>
                </a:solidFill>
              </a:defRPr>
            </a:lvl9pPr>
          </a:lstStyle>
          <a:p>
            <a:pPr indent="0" lvl="0" marL="0" rtl="0" algn="ctr">
              <a:spcBef>
                <a:spcPts val="0"/>
              </a:spcBef>
              <a:spcAft>
                <a:spcPts val="0"/>
              </a:spcAft>
              <a:buNone/>
            </a:pPr>
            <a:r>
              <a:rPr lang="en-GB"/>
              <a:t>© AND DIgital 2018</a:t>
            </a:r>
            <a:endParaRPr/>
          </a:p>
        </p:txBody>
      </p:sp>
      <p:sp>
        <p:nvSpPr>
          <p:cNvPr id="334" name="Google Shape;334;p43"/>
          <p:cNvSpPr txBox="1"/>
          <p:nvPr>
            <p:ph idx="1" type="subTitle"/>
          </p:nvPr>
        </p:nvSpPr>
        <p:spPr>
          <a:xfrm>
            <a:off x="518416" y="1650225"/>
            <a:ext cx="37203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Poppins"/>
                <a:ea typeface="Poppins"/>
                <a:cs typeface="Poppins"/>
                <a:sym typeface="Poppi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35" name="Google Shape;335;p43"/>
          <p:cNvSpPr txBox="1"/>
          <p:nvPr>
            <p:ph type="title"/>
          </p:nvPr>
        </p:nvSpPr>
        <p:spPr>
          <a:xfrm>
            <a:off x="490950" y="1340275"/>
            <a:ext cx="37476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FFFFFF"/>
              </a:buClr>
              <a:buSzPts val="2400"/>
              <a:buFont typeface="Poppins"/>
              <a:buNone/>
              <a:defRPr b="1" i="0" sz="2400" u="none" cap="none" strike="noStrike">
                <a:solidFill>
                  <a:srgbClr val="FFFFFF"/>
                </a:solidFill>
                <a:latin typeface="Poppins"/>
                <a:ea typeface="Poppins"/>
                <a:cs typeface="Poppins"/>
                <a:sym typeface="Poppins"/>
              </a:defRPr>
            </a:lvl1pPr>
            <a:lvl2pPr indent="0" lvl="1" marL="0" marR="0" rtl="0">
              <a:spcBef>
                <a:spcPts val="0"/>
              </a:spcBef>
              <a:spcAft>
                <a:spcPts val="0"/>
              </a:spcAft>
              <a:buClr>
                <a:srgbClr val="FFFFFF"/>
              </a:buClr>
              <a:buSzPts val="1400"/>
              <a:buFont typeface="Arial"/>
              <a:buNone/>
              <a:defRPr b="0" i="0" sz="1800" u="none" cap="none" strike="noStrike">
                <a:solidFill>
                  <a:srgbClr val="FFFFFF"/>
                </a:solidFill>
              </a:defRPr>
            </a:lvl2pPr>
            <a:lvl3pPr indent="0" lvl="2" marL="0" marR="0" rtl="0">
              <a:spcBef>
                <a:spcPts val="0"/>
              </a:spcBef>
              <a:spcAft>
                <a:spcPts val="0"/>
              </a:spcAft>
              <a:buClr>
                <a:srgbClr val="FFFFFF"/>
              </a:buClr>
              <a:buSzPts val="1400"/>
              <a:buFont typeface="Arial"/>
              <a:buNone/>
              <a:defRPr b="0" i="0" sz="1800" u="none" cap="none" strike="noStrike">
                <a:solidFill>
                  <a:srgbClr val="FFFFFF"/>
                </a:solidFill>
              </a:defRPr>
            </a:lvl3pPr>
            <a:lvl4pPr indent="0" lvl="3" marL="0" marR="0" rtl="0">
              <a:spcBef>
                <a:spcPts val="0"/>
              </a:spcBef>
              <a:spcAft>
                <a:spcPts val="0"/>
              </a:spcAft>
              <a:buClr>
                <a:srgbClr val="FFFFFF"/>
              </a:buClr>
              <a:buSzPts val="1400"/>
              <a:buFont typeface="Arial"/>
              <a:buNone/>
              <a:defRPr b="0" i="0" sz="1800" u="none" cap="none" strike="noStrike">
                <a:solidFill>
                  <a:srgbClr val="FFFFFF"/>
                </a:solidFill>
              </a:defRPr>
            </a:lvl4pPr>
            <a:lvl5pPr indent="0" lvl="4" marL="0" marR="0" rtl="0">
              <a:spcBef>
                <a:spcPts val="0"/>
              </a:spcBef>
              <a:spcAft>
                <a:spcPts val="0"/>
              </a:spcAft>
              <a:buClr>
                <a:srgbClr val="FFFFFF"/>
              </a:buClr>
              <a:buSzPts val="1400"/>
              <a:buFont typeface="Arial"/>
              <a:buNone/>
              <a:defRPr b="0" i="0" sz="1800" u="none" cap="none" strike="noStrike">
                <a:solidFill>
                  <a:srgbClr val="FFFFFF"/>
                </a:solidFill>
              </a:defRPr>
            </a:lvl5pPr>
            <a:lvl6pPr indent="0" lvl="5" marL="0" marR="0" rtl="0">
              <a:spcBef>
                <a:spcPts val="0"/>
              </a:spcBef>
              <a:spcAft>
                <a:spcPts val="0"/>
              </a:spcAft>
              <a:buClr>
                <a:srgbClr val="FFFFFF"/>
              </a:buClr>
              <a:buSzPts val="1400"/>
              <a:buFont typeface="Arial"/>
              <a:buNone/>
              <a:defRPr b="0" i="0" sz="1800" u="none" cap="none" strike="noStrike">
                <a:solidFill>
                  <a:srgbClr val="FFFFFF"/>
                </a:solidFill>
              </a:defRPr>
            </a:lvl6pPr>
            <a:lvl7pPr indent="0" lvl="6" marL="0" marR="0" rtl="0">
              <a:spcBef>
                <a:spcPts val="0"/>
              </a:spcBef>
              <a:spcAft>
                <a:spcPts val="0"/>
              </a:spcAft>
              <a:buClr>
                <a:srgbClr val="FFFFFF"/>
              </a:buClr>
              <a:buSzPts val="1400"/>
              <a:buFont typeface="Arial"/>
              <a:buNone/>
              <a:defRPr b="0" i="0" sz="1800" u="none" cap="none" strike="noStrike">
                <a:solidFill>
                  <a:srgbClr val="FFFFFF"/>
                </a:solidFill>
              </a:defRPr>
            </a:lvl7pPr>
            <a:lvl8pPr indent="0" lvl="7" marL="0" marR="0" rtl="0">
              <a:spcBef>
                <a:spcPts val="0"/>
              </a:spcBef>
              <a:spcAft>
                <a:spcPts val="0"/>
              </a:spcAft>
              <a:buClr>
                <a:srgbClr val="FFFFFF"/>
              </a:buClr>
              <a:buSzPts val="1400"/>
              <a:buFont typeface="Arial"/>
              <a:buNone/>
              <a:defRPr b="0" i="0" sz="1800" u="none" cap="none" strike="noStrike">
                <a:solidFill>
                  <a:srgbClr val="FFFFFF"/>
                </a:solidFill>
              </a:defRPr>
            </a:lvl8pPr>
            <a:lvl9pPr indent="0" lvl="8" marL="0" marR="0" rtl="0">
              <a:spcBef>
                <a:spcPts val="0"/>
              </a:spcBef>
              <a:spcAft>
                <a:spcPts val="0"/>
              </a:spcAft>
              <a:buClr>
                <a:srgbClr val="FFFFFF"/>
              </a:buClr>
              <a:buSzPts val="1400"/>
              <a:buFont typeface="Arial"/>
              <a:buNone/>
              <a:defRPr b="0" i="0" sz="1800" u="none" cap="none" strike="noStrike">
                <a:solidFill>
                  <a:srgbClr val="FFFFFF"/>
                </a:solidFill>
              </a:defRPr>
            </a:lvl9pPr>
          </a:lstStyle>
          <a:p/>
        </p:txBody>
      </p:sp>
      <p:sp>
        <p:nvSpPr>
          <p:cNvPr id="336" name="Google Shape;336;p43"/>
          <p:cNvSpPr txBox="1"/>
          <p:nvPr>
            <p:ph idx="2" type="body"/>
          </p:nvPr>
        </p:nvSpPr>
        <p:spPr>
          <a:xfrm>
            <a:off x="492699" y="2080325"/>
            <a:ext cx="3622500" cy="191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337" name="Google Shape;337;p43"/>
          <p:cNvSpPr txBox="1"/>
          <p:nvPr>
            <p:ph idx="3" type="subTitle"/>
          </p:nvPr>
        </p:nvSpPr>
        <p:spPr>
          <a:xfrm>
            <a:off x="4861816" y="1650213"/>
            <a:ext cx="37203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solidFill>
                  <a:srgbClr val="FFFFFF"/>
                </a:solidFill>
                <a:latin typeface="Poppins"/>
                <a:ea typeface="Poppins"/>
                <a:cs typeface="Poppins"/>
                <a:sym typeface="Poppi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38" name="Google Shape;338;p43"/>
          <p:cNvSpPr txBox="1"/>
          <p:nvPr>
            <p:ph idx="4" type="title"/>
          </p:nvPr>
        </p:nvSpPr>
        <p:spPr>
          <a:xfrm>
            <a:off x="4834350" y="1340263"/>
            <a:ext cx="37476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FFFFFF"/>
              </a:buClr>
              <a:buSzPts val="2400"/>
              <a:buFont typeface="Poppins"/>
              <a:buNone/>
              <a:defRPr b="1" i="0" sz="2400" u="none" cap="none" strike="noStrike">
                <a:solidFill>
                  <a:srgbClr val="FFFFFF"/>
                </a:solidFill>
                <a:latin typeface="Poppins"/>
                <a:ea typeface="Poppins"/>
                <a:cs typeface="Poppins"/>
                <a:sym typeface="Poppins"/>
              </a:defRPr>
            </a:lvl1pPr>
            <a:lvl2pPr indent="0" lvl="1" marL="0" marR="0" rtl="0">
              <a:spcBef>
                <a:spcPts val="0"/>
              </a:spcBef>
              <a:spcAft>
                <a:spcPts val="0"/>
              </a:spcAft>
              <a:buClr>
                <a:srgbClr val="FFFFFF"/>
              </a:buClr>
              <a:buSzPts val="1400"/>
              <a:buFont typeface="Arial"/>
              <a:buNone/>
              <a:defRPr b="0" i="0" sz="1800" u="none" cap="none" strike="noStrike">
                <a:solidFill>
                  <a:srgbClr val="FFFFFF"/>
                </a:solidFill>
              </a:defRPr>
            </a:lvl2pPr>
            <a:lvl3pPr indent="0" lvl="2" marL="0" marR="0" rtl="0">
              <a:spcBef>
                <a:spcPts val="0"/>
              </a:spcBef>
              <a:spcAft>
                <a:spcPts val="0"/>
              </a:spcAft>
              <a:buClr>
                <a:srgbClr val="FFFFFF"/>
              </a:buClr>
              <a:buSzPts val="1400"/>
              <a:buFont typeface="Arial"/>
              <a:buNone/>
              <a:defRPr b="0" i="0" sz="1800" u="none" cap="none" strike="noStrike">
                <a:solidFill>
                  <a:srgbClr val="FFFFFF"/>
                </a:solidFill>
              </a:defRPr>
            </a:lvl3pPr>
            <a:lvl4pPr indent="0" lvl="3" marL="0" marR="0" rtl="0">
              <a:spcBef>
                <a:spcPts val="0"/>
              </a:spcBef>
              <a:spcAft>
                <a:spcPts val="0"/>
              </a:spcAft>
              <a:buClr>
                <a:srgbClr val="FFFFFF"/>
              </a:buClr>
              <a:buSzPts val="1400"/>
              <a:buFont typeface="Arial"/>
              <a:buNone/>
              <a:defRPr b="0" i="0" sz="1800" u="none" cap="none" strike="noStrike">
                <a:solidFill>
                  <a:srgbClr val="FFFFFF"/>
                </a:solidFill>
              </a:defRPr>
            </a:lvl4pPr>
            <a:lvl5pPr indent="0" lvl="4" marL="0" marR="0" rtl="0">
              <a:spcBef>
                <a:spcPts val="0"/>
              </a:spcBef>
              <a:spcAft>
                <a:spcPts val="0"/>
              </a:spcAft>
              <a:buClr>
                <a:srgbClr val="FFFFFF"/>
              </a:buClr>
              <a:buSzPts val="1400"/>
              <a:buFont typeface="Arial"/>
              <a:buNone/>
              <a:defRPr b="0" i="0" sz="1800" u="none" cap="none" strike="noStrike">
                <a:solidFill>
                  <a:srgbClr val="FFFFFF"/>
                </a:solidFill>
              </a:defRPr>
            </a:lvl5pPr>
            <a:lvl6pPr indent="0" lvl="5" marL="0" marR="0" rtl="0">
              <a:spcBef>
                <a:spcPts val="0"/>
              </a:spcBef>
              <a:spcAft>
                <a:spcPts val="0"/>
              </a:spcAft>
              <a:buClr>
                <a:srgbClr val="FFFFFF"/>
              </a:buClr>
              <a:buSzPts val="1400"/>
              <a:buFont typeface="Arial"/>
              <a:buNone/>
              <a:defRPr b="0" i="0" sz="1800" u="none" cap="none" strike="noStrike">
                <a:solidFill>
                  <a:srgbClr val="FFFFFF"/>
                </a:solidFill>
              </a:defRPr>
            </a:lvl6pPr>
            <a:lvl7pPr indent="0" lvl="6" marL="0" marR="0" rtl="0">
              <a:spcBef>
                <a:spcPts val="0"/>
              </a:spcBef>
              <a:spcAft>
                <a:spcPts val="0"/>
              </a:spcAft>
              <a:buClr>
                <a:srgbClr val="FFFFFF"/>
              </a:buClr>
              <a:buSzPts val="1400"/>
              <a:buFont typeface="Arial"/>
              <a:buNone/>
              <a:defRPr b="0" i="0" sz="1800" u="none" cap="none" strike="noStrike">
                <a:solidFill>
                  <a:srgbClr val="FFFFFF"/>
                </a:solidFill>
              </a:defRPr>
            </a:lvl7pPr>
            <a:lvl8pPr indent="0" lvl="7" marL="0" marR="0" rtl="0">
              <a:spcBef>
                <a:spcPts val="0"/>
              </a:spcBef>
              <a:spcAft>
                <a:spcPts val="0"/>
              </a:spcAft>
              <a:buClr>
                <a:srgbClr val="FFFFFF"/>
              </a:buClr>
              <a:buSzPts val="1400"/>
              <a:buFont typeface="Arial"/>
              <a:buNone/>
              <a:defRPr b="0" i="0" sz="1800" u="none" cap="none" strike="noStrike">
                <a:solidFill>
                  <a:srgbClr val="FFFFFF"/>
                </a:solidFill>
              </a:defRPr>
            </a:lvl8pPr>
            <a:lvl9pPr indent="0" lvl="8" marL="0" marR="0" rtl="0">
              <a:spcBef>
                <a:spcPts val="0"/>
              </a:spcBef>
              <a:spcAft>
                <a:spcPts val="0"/>
              </a:spcAft>
              <a:buClr>
                <a:srgbClr val="FFFFFF"/>
              </a:buClr>
              <a:buSzPts val="1400"/>
              <a:buFont typeface="Arial"/>
              <a:buNone/>
              <a:defRPr b="0" i="0" sz="1800" u="none" cap="none" strike="noStrike">
                <a:solidFill>
                  <a:srgbClr val="FFFFFF"/>
                </a:solidFill>
              </a:defRPr>
            </a:lvl9pPr>
          </a:lstStyle>
          <a:p/>
        </p:txBody>
      </p:sp>
      <p:sp>
        <p:nvSpPr>
          <p:cNvPr id="339" name="Google Shape;339;p43"/>
          <p:cNvSpPr txBox="1"/>
          <p:nvPr>
            <p:ph idx="5" type="body"/>
          </p:nvPr>
        </p:nvSpPr>
        <p:spPr>
          <a:xfrm>
            <a:off x="4836099" y="2080313"/>
            <a:ext cx="3622500" cy="1910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FFFFFF"/>
              </a:buClr>
              <a:buSzPts val="14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340" name="Google Shape;340;p43"/>
          <p:cNvSpPr txBox="1"/>
          <p:nvPr>
            <p:ph idx="6"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341" name="Google Shape;341;p43"/>
          <p:cNvSpPr txBox="1"/>
          <p:nvPr>
            <p:ph idx="7" type="sldNum"/>
          </p:nvPr>
        </p:nvSpPr>
        <p:spPr>
          <a:xfrm>
            <a:off x="523200" y="4754400"/>
            <a:ext cx="1263300" cy="232200"/>
          </a:xfrm>
          <a:prstGeom prst="rect">
            <a:avLst/>
          </a:prstGeom>
          <a:noFill/>
          <a:ln>
            <a:noFill/>
          </a:ln>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Digital 2019</a:t>
            </a:r>
            <a:endParaRPr/>
          </a:p>
        </p:txBody>
      </p:sp>
      <p:pic>
        <p:nvPicPr>
          <p:cNvPr descr="AND_LOGO_RGB_ON_WHITE.png" id="342" name="Google Shape;342;p43"/>
          <p:cNvPicPr preferRelativeResize="0"/>
          <p:nvPr/>
        </p:nvPicPr>
        <p:blipFill rotWithShape="1">
          <a:blip r:embed="rId2">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 Image">
  <p:cSld name="CUSTOM_8">
    <p:spTree>
      <p:nvGrpSpPr>
        <p:cNvPr id="343" name="Shape 343"/>
        <p:cNvGrpSpPr/>
        <p:nvPr/>
      </p:nvGrpSpPr>
      <p:grpSpPr>
        <a:xfrm>
          <a:off x="0" y="0"/>
          <a:ext cx="0" cy="0"/>
          <a:chOff x="0" y="0"/>
          <a:chExt cx="0" cy="0"/>
        </a:xfrm>
      </p:grpSpPr>
      <p:pic>
        <p:nvPicPr>
          <p:cNvPr id="344" name="Google Shape;344;p44"/>
          <p:cNvPicPr preferRelativeResize="0"/>
          <p:nvPr/>
        </p:nvPicPr>
        <p:blipFill rotWithShape="1">
          <a:blip r:embed="rId2">
            <a:alphaModFix/>
          </a:blip>
          <a:srcRect b="0" l="0" r="0" t="69366"/>
          <a:stretch/>
        </p:blipFill>
        <p:spPr>
          <a:xfrm>
            <a:off x="0" y="3567449"/>
            <a:ext cx="9143998" cy="1575001"/>
          </a:xfrm>
          <a:prstGeom prst="rect">
            <a:avLst/>
          </a:prstGeom>
          <a:noFill/>
          <a:ln>
            <a:noFill/>
          </a:ln>
        </p:spPr>
      </p:pic>
      <p:sp>
        <p:nvSpPr>
          <p:cNvPr id="345" name="Google Shape;345;p44"/>
          <p:cNvSpPr/>
          <p:nvPr/>
        </p:nvSpPr>
        <p:spPr>
          <a:xfrm>
            <a:off x="3891158" y="805651"/>
            <a:ext cx="11700" cy="1575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Lato Light"/>
              <a:ea typeface="Lato Light"/>
              <a:cs typeface="Lato Light"/>
              <a:sym typeface="Lato Light"/>
            </a:endParaRPr>
          </a:p>
        </p:txBody>
      </p:sp>
      <p:sp>
        <p:nvSpPr>
          <p:cNvPr id="346" name="Google Shape;346;p44"/>
          <p:cNvSpPr txBox="1"/>
          <p:nvPr>
            <p:ph type="title"/>
          </p:nvPr>
        </p:nvSpPr>
        <p:spPr>
          <a:xfrm>
            <a:off x="285750" y="1047750"/>
            <a:ext cx="3409800" cy="952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b="1" sz="2400">
                <a:solidFill>
                  <a:schemeClr val="dk2"/>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44"/>
          <p:cNvSpPr txBox="1"/>
          <p:nvPr>
            <p:ph idx="1" type="subTitle"/>
          </p:nvPr>
        </p:nvSpPr>
        <p:spPr>
          <a:xfrm>
            <a:off x="216775" y="812025"/>
            <a:ext cx="34788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Poppins"/>
                <a:ea typeface="Poppins"/>
                <a:cs typeface="Poppins"/>
                <a:sym typeface="Poppins"/>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48" name="Google Shape;348;p44"/>
          <p:cNvSpPr txBox="1"/>
          <p:nvPr>
            <p:ph idx="2" type="body"/>
          </p:nvPr>
        </p:nvSpPr>
        <p:spPr>
          <a:xfrm>
            <a:off x="4392900" y="812025"/>
            <a:ext cx="4118100" cy="1575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sp>
        <p:nvSpPr>
          <p:cNvPr id="349" name="Google Shape;349;p4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350" name="Google Shape;350;p44"/>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descr="AND_LOGO_RGB_ON_WHITE.png" id="351" name="Google Shape;351;p44"/>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 Image">
  <p:cSld name="CUSTOM_8_1">
    <p:spTree>
      <p:nvGrpSpPr>
        <p:cNvPr id="352" name="Shape 352"/>
        <p:cNvGrpSpPr/>
        <p:nvPr/>
      </p:nvGrpSpPr>
      <p:grpSpPr>
        <a:xfrm>
          <a:off x="0" y="0"/>
          <a:ext cx="0" cy="0"/>
          <a:chOff x="0" y="0"/>
          <a:chExt cx="0" cy="0"/>
        </a:xfrm>
      </p:grpSpPr>
      <p:pic>
        <p:nvPicPr>
          <p:cNvPr id="353" name="Google Shape;353;p45"/>
          <p:cNvPicPr preferRelativeResize="0"/>
          <p:nvPr/>
        </p:nvPicPr>
        <p:blipFill rotWithShape="1">
          <a:blip r:embed="rId2">
            <a:alphaModFix/>
          </a:blip>
          <a:srcRect b="0" l="0" r="0" t="74221"/>
          <a:stretch/>
        </p:blipFill>
        <p:spPr>
          <a:xfrm>
            <a:off x="0" y="3568491"/>
            <a:ext cx="9143998" cy="1574998"/>
          </a:xfrm>
          <a:prstGeom prst="rect">
            <a:avLst/>
          </a:prstGeom>
          <a:noFill/>
          <a:ln>
            <a:noFill/>
          </a:ln>
        </p:spPr>
      </p:pic>
      <p:sp>
        <p:nvSpPr>
          <p:cNvPr id="354" name="Google Shape;354;p45"/>
          <p:cNvSpPr/>
          <p:nvPr/>
        </p:nvSpPr>
        <p:spPr>
          <a:xfrm>
            <a:off x="3891158" y="805651"/>
            <a:ext cx="11700" cy="1575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Lato Light"/>
              <a:ea typeface="Lato Light"/>
              <a:cs typeface="Lato Light"/>
              <a:sym typeface="Lato Light"/>
            </a:endParaRPr>
          </a:p>
        </p:txBody>
      </p:sp>
      <p:sp>
        <p:nvSpPr>
          <p:cNvPr id="355" name="Google Shape;355;p45"/>
          <p:cNvSpPr txBox="1"/>
          <p:nvPr>
            <p:ph type="title"/>
          </p:nvPr>
        </p:nvSpPr>
        <p:spPr>
          <a:xfrm>
            <a:off x="285750" y="1047750"/>
            <a:ext cx="3409800" cy="952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b="1" sz="2400">
                <a:solidFill>
                  <a:schemeClr val="dk2"/>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45"/>
          <p:cNvSpPr txBox="1"/>
          <p:nvPr>
            <p:ph idx="1" type="subTitle"/>
          </p:nvPr>
        </p:nvSpPr>
        <p:spPr>
          <a:xfrm>
            <a:off x="216775" y="812025"/>
            <a:ext cx="34788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Poppins"/>
                <a:ea typeface="Poppins"/>
                <a:cs typeface="Poppins"/>
                <a:sym typeface="Poppins"/>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57" name="Google Shape;357;p45"/>
          <p:cNvSpPr txBox="1"/>
          <p:nvPr>
            <p:ph idx="2" type="body"/>
          </p:nvPr>
        </p:nvSpPr>
        <p:spPr>
          <a:xfrm>
            <a:off x="4392900" y="812025"/>
            <a:ext cx="4118100" cy="1575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sp>
        <p:nvSpPr>
          <p:cNvPr id="358" name="Google Shape;358;p4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359" name="Google Shape;359;p45"/>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descr="AND_LOGO_RGB_ON_WHITE.png" id="360" name="Google Shape;360;p45"/>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ean / Image">
  <p:cSld name="CUSTOM_8_1_1">
    <p:spTree>
      <p:nvGrpSpPr>
        <p:cNvPr id="361" name="Shape 361"/>
        <p:cNvGrpSpPr/>
        <p:nvPr/>
      </p:nvGrpSpPr>
      <p:grpSpPr>
        <a:xfrm>
          <a:off x="0" y="0"/>
          <a:ext cx="0" cy="0"/>
          <a:chOff x="0" y="0"/>
          <a:chExt cx="0" cy="0"/>
        </a:xfrm>
      </p:grpSpPr>
      <p:pic>
        <p:nvPicPr>
          <p:cNvPr id="362" name="Google Shape;362;p46"/>
          <p:cNvPicPr preferRelativeResize="0"/>
          <p:nvPr/>
        </p:nvPicPr>
        <p:blipFill rotWithShape="1">
          <a:blip r:embed="rId2">
            <a:alphaModFix/>
          </a:blip>
          <a:srcRect b="36255" l="0" r="0" t="37913"/>
          <a:stretch/>
        </p:blipFill>
        <p:spPr>
          <a:xfrm>
            <a:off x="0" y="3568498"/>
            <a:ext cx="9143998" cy="1575001"/>
          </a:xfrm>
          <a:prstGeom prst="rect">
            <a:avLst/>
          </a:prstGeom>
          <a:noFill/>
          <a:ln>
            <a:noFill/>
          </a:ln>
        </p:spPr>
      </p:pic>
      <p:sp>
        <p:nvSpPr>
          <p:cNvPr id="363" name="Google Shape;363;p46"/>
          <p:cNvSpPr/>
          <p:nvPr/>
        </p:nvSpPr>
        <p:spPr>
          <a:xfrm>
            <a:off x="3891158" y="805651"/>
            <a:ext cx="11700" cy="1575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Lato Light"/>
              <a:ea typeface="Lato Light"/>
              <a:cs typeface="Lato Light"/>
              <a:sym typeface="Lato Light"/>
            </a:endParaRPr>
          </a:p>
        </p:txBody>
      </p:sp>
      <p:sp>
        <p:nvSpPr>
          <p:cNvPr id="364" name="Google Shape;364;p46"/>
          <p:cNvSpPr txBox="1"/>
          <p:nvPr>
            <p:ph type="title"/>
          </p:nvPr>
        </p:nvSpPr>
        <p:spPr>
          <a:xfrm>
            <a:off x="285750" y="1047750"/>
            <a:ext cx="3409800" cy="952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b="1" sz="2400">
                <a:solidFill>
                  <a:schemeClr val="dk2"/>
                </a:solidFill>
                <a:latin typeface="Poppins"/>
                <a:ea typeface="Poppins"/>
                <a:cs typeface="Poppins"/>
                <a:sym typeface="Poppi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46"/>
          <p:cNvSpPr txBox="1"/>
          <p:nvPr>
            <p:ph idx="1" type="subTitle"/>
          </p:nvPr>
        </p:nvSpPr>
        <p:spPr>
          <a:xfrm>
            <a:off x="216775" y="812025"/>
            <a:ext cx="34788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latin typeface="Poppins"/>
                <a:ea typeface="Poppins"/>
                <a:cs typeface="Poppins"/>
                <a:sym typeface="Poppins"/>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366" name="Google Shape;366;p46"/>
          <p:cNvSpPr txBox="1"/>
          <p:nvPr>
            <p:ph idx="2" type="body"/>
          </p:nvPr>
        </p:nvSpPr>
        <p:spPr>
          <a:xfrm>
            <a:off x="4392900" y="812025"/>
            <a:ext cx="4118100" cy="1575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sp>
        <p:nvSpPr>
          <p:cNvPr id="367" name="Google Shape;367;p4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368" name="Google Shape;368;p46"/>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descr="AND_LOGO_RGB_ON_WHITE.png" id="369" name="Google Shape;369;p46"/>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locks">
  <p:cSld name="CUSTOM_9_2">
    <p:bg>
      <p:bgPr>
        <a:solidFill>
          <a:schemeClr val="accent1"/>
        </a:solidFill>
      </p:bgPr>
    </p:bg>
    <p:spTree>
      <p:nvGrpSpPr>
        <p:cNvPr id="370" name="Shape 370"/>
        <p:cNvGrpSpPr/>
        <p:nvPr/>
      </p:nvGrpSpPr>
      <p:grpSpPr>
        <a:xfrm>
          <a:off x="0" y="0"/>
          <a:ext cx="0" cy="0"/>
          <a:chOff x="0" y="0"/>
          <a:chExt cx="0" cy="0"/>
        </a:xfrm>
      </p:grpSpPr>
      <p:sp>
        <p:nvSpPr>
          <p:cNvPr id="371" name="Google Shape;371;p47"/>
          <p:cNvSpPr/>
          <p:nvPr/>
        </p:nvSpPr>
        <p:spPr>
          <a:xfrm flipH="1" rot="10800000">
            <a:off x="4570825" y="75"/>
            <a:ext cx="4570800" cy="51387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Lato Light"/>
              <a:ea typeface="Lato Light"/>
              <a:cs typeface="Lato Light"/>
              <a:sym typeface="Lato Light"/>
            </a:endParaRPr>
          </a:p>
        </p:txBody>
      </p:sp>
      <p:sp>
        <p:nvSpPr>
          <p:cNvPr id="372" name="Google Shape;372;p47"/>
          <p:cNvSpPr txBox="1"/>
          <p:nvPr>
            <p:ph type="title"/>
          </p:nvPr>
        </p:nvSpPr>
        <p:spPr>
          <a:xfrm>
            <a:off x="614975" y="3904163"/>
            <a:ext cx="3409800" cy="952500"/>
          </a:xfrm>
          <a:prstGeom prst="rect">
            <a:avLst/>
          </a:prstGeom>
          <a:noFill/>
          <a:ln>
            <a:noFill/>
          </a:ln>
        </p:spPr>
        <p:txBody>
          <a:bodyPr anchorCtr="0" anchor="t" bIns="91425" lIns="91425" spcFirstLastPara="1" rIns="91425" wrap="square" tIns="91425">
            <a:noAutofit/>
          </a:bodyPr>
          <a:lstStyle>
            <a:lvl1pPr lvl="0" rtl="0" algn="r">
              <a:spcBef>
                <a:spcPts val="0"/>
              </a:spcBef>
              <a:spcAft>
                <a:spcPts val="0"/>
              </a:spcAft>
              <a:buNone/>
              <a:defRPr b="1" sz="2400">
                <a:solidFill>
                  <a:srgbClr val="FFFFFF"/>
                </a:solidFill>
                <a:latin typeface="Poppins"/>
                <a:ea typeface="Poppins"/>
                <a:cs typeface="Poppins"/>
                <a:sym typeface="Poppins"/>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373" name="Google Shape;373;p47"/>
          <p:cNvSpPr txBox="1"/>
          <p:nvPr>
            <p:ph idx="1" type="subTitle"/>
          </p:nvPr>
        </p:nvSpPr>
        <p:spPr>
          <a:xfrm>
            <a:off x="546000" y="3668438"/>
            <a:ext cx="34788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200">
                <a:solidFill>
                  <a:srgbClr val="FFFFFF"/>
                </a:solidFill>
                <a:latin typeface="Poppins"/>
                <a:ea typeface="Poppins"/>
                <a:cs typeface="Poppins"/>
                <a:sym typeface="Poppins"/>
              </a:defRPr>
            </a:lvl1pPr>
            <a:lvl2pPr lvl="1" rtl="0" algn="r">
              <a:spcBef>
                <a:spcPts val="0"/>
              </a:spcBef>
              <a:spcAft>
                <a:spcPts val="0"/>
              </a:spcAft>
              <a:buNone/>
              <a:defRPr>
                <a:solidFill>
                  <a:srgbClr val="FFFFFF"/>
                </a:solidFill>
              </a:defRPr>
            </a:lvl2pPr>
            <a:lvl3pPr lvl="2" rtl="0" algn="r">
              <a:spcBef>
                <a:spcPts val="0"/>
              </a:spcBef>
              <a:spcAft>
                <a:spcPts val="0"/>
              </a:spcAft>
              <a:buNone/>
              <a:defRPr>
                <a:solidFill>
                  <a:srgbClr val="FFFFFF"/>
                </a:solidFill>
              </a:defRPr>
            </a:lvl3pPr>
            <a:lvl4pPr lvl="3" rtl="0" algn="r">
              <a:spcBef>
                <a:spcPts val="0"/>
              </a:spcBef>
              <a:spcAft>
                <a:spcPts val="0"/>
              </a:spcAft>
              <a:buNone/>
              <a:defRPr>
                <a:solidFill>
                  <a:srgbClr val="FFFFFF"/>
                </a:solidFill>
              </a:defRPr>
            </a:lvl4pPr>
            <a:lvl5pPr lvl="4" rtl="0" algn="r">
              <a:spcBef>
                <a:spcPts val="0"/>
              </a:spcBef>
              <a:spcAft>
                <a:spcPts val="0"/>
              </a:spcAft>
              <a:buNone/>
              <a:defRPr>
                <a:solidFill>
                  <a:srgbClr val="FFFFFF"/>
                </a:solidFill>
              </a:defRPr>
            </a:lvl5pPr>
            <a:lvl6pPr lvl="5" rtl="0" algn="r">
              <a:spcBef>
                <a:spcPts val="0"/>
              </a:spcBef>
              <a:spcAft>
                <a:spcPts val="0"/>
              </a:spcAft>
              <a:buNone/>
              <a:defRPr>
                <a:solidFill>
                  <a:srgbClr val="FFFFFF"/>
                </a:solidFill>
              </a:defRPr>
            </a:lvl6pPr>
            <a:lvl7pPr lvl="6" rtl="0" algn="r">
              <a:spcBef>
                <a:spcPts val="0"/>
              </a:spcBef>
              <a:spcAft>
                <a:spcPts val="0"/>
              </a:spcAft>
              <a:buNone/>
              <a:defRPr>
                <a:solidFill>
                  <a:srgbClr val="FFFFFF"/>
                </a:solidFill>
              </a:defRPr>
            </a:lvl7pPr>
            <a:lvl8pPr lvl="7" rtl="0" algn="r">
              <a:spcBef>
                <a:spcPts val="0"/>
              </a:spcBef>
              <a:spcAft>
                <a:spcPts val="0"/>
              </a:spcAft>
              <a:buNone/>
              <a:defRPr>
                <a:solidFill>
                  <a:srgbClr val="FFFFFF"/>
                </a:solidFill>
              </a:defRPr>
            </a:lvl8pPr>
            <a:lvl9pPr lvl="8" rtl="0" algn="r">
              <a:spcBef>
                <a:spcPts val="0"/>
              </a:spcBef>
              <a:spcAft>
                <a:spcPts val="0"/>
              </a:spcAft>
              <a:buNone/>
              <a:defRPr>
                <a:solidFill>
                  <a:srgbClr val="FFFFFF"/>
                </a:solidFill>
              </a:defRPr>
            </a:lvl9pPr>
          </a:lstStyle>
          <a:p/>
        </p:txBody>
      </p:sp>
      <p:sp>
        <p:nvSpPr>
          <p:cNvPr id="374" name="Google Shape;374;p47"/>
          <p:cNvSpPr txBox="1"/>
          <p:nvPr>
            <p:ph idx="2" type="body"/>
          </p:nvPr>
        </p:nvSpPr>
        <p:spPr>
          <a:xfrm>
            <a:off x="4921500" y="393850"/>
            <a:ext cx="3929700" cy="3951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Clr>
                <a:srgbClr val="434343"/>
              </a:buClr>
              <a:buSzPts val="1400"/>
              <a:buChar char="○"/>
              <a:defRPr>
                <a:solidFill>
                  <a:srgbClr val="434343"/>
                </a:solidFill>
              </a:defRPr>
            </a:lvl2pPr>
            <a:lvl3pPr indent="-317500" lvl="2" marL="1371600" rtl="0">
              <a:spcBef>
                <a:spcPts val="1600"/>
              </a:spcBef>
              <a:spcAft>
                <a:spcPts val="0"/>
              </a:spcAft>
              <a:buClr>
                <a:srgbClr val="434343"/>
              </a:buClr>
              <a:buSzPts val="1400"/>
              <a:buChar char="■"/>
              <a:defRPr>
                <a:solidFill>
                  <a:srgbClr val="434343"/>
                </a:solidFill>
              </a:defRPr>
            </a:lvl3pPr>
            <a:lvl4pPr indent="-317500" lvl="3" marL="1828800" rtl="0">
              <a:spcBef>
                <a:spcPts val="1600"/>
              </a:spcBef>
              <a:spcAft>
                <a:spcPts val="0"/>
              </a:spcAft>
              <a:buClr>
                <a:srgbClr val="434343"/>
              </a:buClr>
              <a:buSzPts val="1400"/>
              <a:buChar char="●"/>
              <a:defRPr>
                <a:solidFill>
                  <a:srgbClr val="434343"/>
                </a:solidFill>
              </a:defRPr>
            </a:lvl4pPr>
            <a:lvl5pPr indent="-317500" lvl="4" marL="2286000" rtl="0">
              <a:spcBef>
                <a:spcPts val="1600"/>
              </a:spcBef>
              <a:spcAft>
                <a:spcPts val="0"/>
              </a:spcAft>
              <a:buClr>
                <a:srgbClr val="434343"/>
              </a:buClr>
              <a:buSzPts val="1400"/>
              <a:buChar char="○"/>
              <a:defRPr>
                <a:solidFill>
                  <a:srgbClr val="434343"/>
                </a:solidFill>
              </a:defRPr>
            </a:lvl5pPr>
            <a:lvl6pPr indent="-317500" lvl="5" marL="2743200" rtl="0">
              <a:spcBef>
                <a:spcPts val="1600"/>
              </a:spcBef>
              <a:spcAft>
                <a:spcPts val="0"/>
              </a:spcAft>
              <a:buClr>
                <a:srgbClr val="434343"/>
              </a:buClr>
              <a:buSzPts val="1400"/>
              <a:buChar char="■"/>
              <a:defRPr>
                <a:solidFill>
                  <a:srgbClr val="434343"/>
                </a:solidFill>
              </a:defRPr>
            </a:lvl6pPr>
            <a:lvl7pPr indent="-317500" lvl="6" marL="3200400" rtl="0">
              <a:spcBef>
                <a:spcPts val="1600"/>
              </a:spcBef>
              <a:spcAft>
                <a:spcPts val="0"/>
              </a:spcAft>
              <a:buClr>
                <a:srgbClr val="434343"/>
              </a:buClr>
              <a:buSzPts val="1400"/>
              <a:buChar char="●"/>
              <a:defRPr>
                <a:solidFill>
                  <a:srgbClr val="434343"/>
                </a:solidFill>
              </a:defRPr>
            </a:lvl7pPr>
            <a:lvl8pPr indent="-317500" lvl="7" marL="3657600" rtl="0">
              <a:spcBef>
                <a:spcPts val="1600"/>
              </a:spcBef>
              <a:spcAft>
                <a:spcPts val="0"/>
              </a:spcAft>
              <a:buClr>
                <a:srgbClr val="434343"/>
              </a:buClr>
              <a:buSzPts val="1400"/>
              <a:buChar char="○"/>
              <a:defRPr>
                <a:solidFill>
                  <a:srgbClr val="434343"/>
                </a:solidFill>
              </a:defRPr>
            </a:lvl8pPr>
            <a:lvl9pPr indent="-317500" lvl="8" marL="4114800" rtl="0">
              <a:spcBef>
                <a:spcPts val="1600"/>
              </a:spcBef>
              <a:spcAft>
                <a:spcPts val="1600"/>
              </a:spcAft>
              <a:buClr>
                <a:srgbClr val="434343"/>
              </a:buClr>
              <a:buSzPts val="1400"/>
              <a:buChar char="■"/>
              <a:defRPr>
                <a:solidFill>
                  <a:srgbClr val="434343"/>
                </a:solidFill>
              </a:defRPr>
            </a:lvl9pPr>
          </a:lstStyle>
          <a:p/>
        </p:txBody>
      </p:sp>
      <p:pic>
        <p:nvPicPr>
          <p:cNvPr id="375" name="Google Shape;375;p47"/>
          <p:cNvPicPr preferRelativeResize="0"/>
          <p:nvPr/>
        </p:nvPicPr>
        <p:blipFill rotWithShape="1">
          <a:blip r:embed="rId2">
            <a:alphaModFix/>
          </a:blip>
          <a:srcRect b="0" l="0" r="8575" t="0"/>
          <a:stretch/>
        </p:blipFill>
        <p:spPr>
          <a:xfrm>
            <a:off x="0" y="0"/>
            <a:ext cx="4570803" cy="3333750"/>
          </a:xfrm>
          <a:prstGeom prst="rect">
            <a:avLst/>
          </a:prstGeom>
          <a:noFill/>
          <a:ln>
            <a:noFill/>
          </a:ln>
        </p:spPr>
      </p:pic>
      <p:sp>
        <p:nvSpPr>
          <p:cNvPr id="376" name="Google Shape;376;p4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377" name="Google Shape;377;p47"/>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a:t>
            </a:r>
            <a:r>
              <a:rPr lang="en-GB"/>
              <a:t>i</a:t>
            </a:r>
            <a:r>
              <a:rPr lang="en-GB"/>
              <a:t>gital 201</a:t>
            </a:r>
            <a:r>
              <a:rPr lang="en-GB"/>
              <a:t>9</a:t>
            </a:r>
            <a:endParaRPr/>
          </a:p>
        </p:txBody>
      </p:sp>
      <p:pic>
        <p:nvPicPr>
          <p:cNvPr id="378" name="Google Shape;378;p47"/>
          <p:cNvPicPr preferRelativeResize="0"/>
          <p:nvPr/>
        </p:nvPicPr>
        <p:blipFill rotWithShape="1">
          <a:blip r:embed="rId3">
            <a:alphaModFix/>
          </a:blip>
          <a:srcRect b="0" l="0" r="22720" t="0"/>
          <a:stretch/>
        </p:blipFill>
        <p:spPr>
          <a:xfrm>
            <a:off x="0" y="75"/>
            <a:ext cx="4570803" cy="3333749"/>
          </a:xfrm>
          <a:prstGeom prst="rect">
            <a:avLst/>
          </a:prstGeom>
          <a:noFill/>
          <a:ln>
            <a:noFill/>
          </a:ln>
        </p:spPr>
      </p:pic>
      <p:pic>
        <p:nvPicPr>
          <p:cNvPr descr="AND_LOGO_RGB_ON_WHITE.png" id="379" name="Google Shape;379;p47"/>
          <p:cNvPicPr preferRelativeResize="0"/>
          <p:nvPr/>
        </p:nvPicPr>
        <p:blipFill rotWithShape="1">
          <a:blip r:embed="rId4">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Image">
  <p:cSld name="CUSTOM_5">
    <p:spTree>
      <p:nvGrpSpPr>
        <p:cNvPr id="380" name="Shape 380"/>
        <p:cNvGrpSpPr/>
        <p:nvPr/>
      </p:nvGrpSpPr>
      <p:grpSpPr>
        <a:xfrm>
          <a:off x="0" y="0"/>
          <a:ext cx="0" cy="0"/>
          <a:chOff x="0" y="0"/>
          <a:chExt cx="0" cy="0"/>
        </a:xfrm>
      </p:grpSpPr>
      <p:grpSp>
        <p:nvGrpSpPr>
          <p:cNvPr id="381" name="Google Shape;381;p48"/>
          <p:cNvGrpSpPr/>
          <p:nvPr/>
        </p:nvGrpSpPr>
        <p:grpSpPr>
          <a:xfrm rot="10800000">
            <a:off x="2504541" y="1267580"/>
            <a:ext cx="209419" cy="2222529"/>
            <a:chOff x="417922" y="3633639"/>
            <a:chExt cx="558600" cy="5928326"/>
          </a:xfrm>
        </p:grpSpPr>
        <p:sp>
          <p:nvSpPr>
            <p:cNvPr id="382" name="Google Shape;382;p48"/>
            <p:cNvSpPr/>
            <p:nvPr/>
          </p:nvSpPr>
          <p:spPr>
            <a:xfrm>
              <a:off x="417922" y="3633639"/>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383" name="Google Shape;383;p48"/>
            <p:cNvSpPr/>
            <p:nvPr/>
          </p:nvSpPr>
          <p:spPr>
            <a:xfrm>
              <a:off x="417922" y="6305442"/>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384" name="Google Shape;384;p48"/>
            <p:cNvSpPr/>
            <p:nvPr/>
          </p:nvSpPr>
          <p:spPr>
            <a:xfrm>
              <a:off x="417922" y="9003365"/>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grpSp>
      <p:sp>
        <p:nvSpPr>
          <p:cNvPr id="385" name="Google Shape;385;p48"/>
          <p:cNvSpPr txBox="1"/>
          <p:nvPr>
            <p:ph idx="1" type="subTitle"/>
          </p:nvPr>
        </p:nvSpPr>
        <p:spPr>
          <a:xfrm>
            <a:off x="523200" y="1219375"/>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48"/>
          <p:cNvSpPr txBox="1"/>
          <p:nvPr>
            <p:ph idx="2" type="body"/>
          </p:nvPr>
        </p:nvSpPr>
        <p:spPr>
          <a:xfrm>
            <a:off x="523200" y="1563175"/>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387" name="Google Shape;387;p48"/>
          <p:cNvSpPr txBox="1"/>
          <p:nvPr>
            <p:ph idx="3" type="subTitle"/>
          </p:nvPr>
        </p:nvSpPr>
        <p:spPr>
          <a:xfrm>
            <a:off x="523200" y="2210288"/>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48"/>
          <p:cNvSpPr txBox="1"/>
          <p:nvPr>
            <p:ph idx="4" type="body"/>
          </p:nvPr>
        </p:nvSpPr>
        <p:spPr>
          <a:xfrm>
            <a:off x="523200" y="2554088"/>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389" name="Google Shape;389;p48"/>
          <p:cNvSpPr txBox="1"/>
          <p:nvPr>
            <p:ph idx="5" type="subTitle"/>
          </p:nvPr>
        </p:nvSpPr>
        <p:spPr>
          <a:xfrm>
            <a:off x="523200" y="3201200"/>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8"/>
          <p:cNvSpPr txBox="1"/>
          <p:nvPr>
            <p:ph idx="6" type="body"/>
          </p:nvPr>
        </p:nvSpPr>
        <p:spPr>
          <a:xfrm>
            <a:off x="523200" y="3545000"/>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391" name="Google Shape;391;p48"/>
          <p:cNvSpPr txBox="1"/>
          <p:nvPr>
            <p:ph idx="7" type="subTitle"/>
          </p:nvPr>
        </p:nvSpPr>
        <p:spPr>
          <a:xfrm>
            <a:off x="6834575" y="1219375"/>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48"/>
          <p:cNvSpPr txBox="1"/>
          <p:nvPr>
            <p:ph idx="8" type="body"/>
          </p:nvPr>
        </p:nvSpPr>
        <p:spPr>
          <a:xfrm>
            <a:off x="6834575" y="1563175"/>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93" name="Google Shape;393;p48"/>
          <p:cNvSpPr txBox="1"/>
          <p:nvPr>
            <p:ph idx="9" type="subTitle"/>
          </p:nvPr>
        </p:nvSpPr>
        <p:spPr>
          <a:xfrm>
            <a:off x="6834575" y="2210288"/>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4" name="Google Shape;394;p48"/>
          <p:cNvSpPr txBox="1"/>
          <p:nvPr>
            <p:ph idx="13" type="body"/>
          </p:nvPr>
        </p:nvSpPr>
        <p:spPr>
          <a:xfrm>
            <a:off x="6834575" y="2554088"/>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95" name="Google Shape;395;p48"/>
          <p:cNvSpPr txBox="1"/>
          <p:nvPr>
            <p:ph idx="14" type="subTitle"/>
          </p:nvPr>
        </p:nvSpPr>
        <p:spPr>
          <a:xfrm>
            <a:off x="6834575" y="3201200"/>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48"/>
          <p:cNvSpPr txBox="1"/>
          <p:nvPr>
            <p:ph idx="15" type="body"/>
          </p:nvPr>
        </p:nvSpPr>
        <p:spPr>
          <a:xfrm>
            <a:off x="6834575" y="3545000"/>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397" name="Google Shape;397;p48"/>
          <p:cNvGrpSpPr/>
          <p:nvPr/>
        </p:nvGrpSpPr>
        <p:grpSpPr>
          <a:xfrm>
            <a:off x="6431316" y="1322480"/>
            <a:ext cx="209419" cy="2222529"/>
            <a:chOff x="417922" y="3633639"/>
            <a:chExt cx="558600" cy="5928326"/>
          </a:xfrm>
        </p:grpSpPr>
        <p:sp>
          <p:nvSpPr>
            <p:cNvPr id="398" name="Google Shape;398;p48"/>
            <p:cNvSpPr/>
            <p:nvPr/>
          </p:nvSpPr>
          <p:spPr>
            <a:xfrm>
              <a:off x="417922" y="3633639"/>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399" name="Google Shape;399;p48"/>
            <p:cNvSpPr/>
            <p:nvPr/>
          </p:nvSpPr>
          <p:spPr>
            <a:xfrm>
              <a:off x="417922" y="6305442"/>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00" name="Google Shape;400;p48"/>
            <p:cNvSpPr/>
            <p:nvPr/>
          </p:nvSpPr>
          <p:spPr>
            <a:xfrm>
              <a:off x="417922" y="9003365"/>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grpSp>
      <p:pic>
        <p:nvPicPr>
          <p:cNvPr id="401" name="Google Shape;401;p48"/>
          <p:cNvPicPr preferRelativeResize="0"/>
          <p:nvPr/>
        </p:nvPicPr>
        <p:blipFill rotWithShape="1">
          <a:blip r:embed="rId2">
            <a:alphaModFix/>
          </a:blip>
          <a:srcRect b="0" l="12555" r="9264" t="0"/>
          <a:stretch/>
        </p:blipFill>
        <p:spPr>
          <a:xfrm>
            <a:off x="2964199" y="0"/>
            <a:ext cx="3216873" cy="5143497"/>
          </a:xfrm>
          <a:prstGeom prst="rect">
            <a:avLst/>
          </a:prstGeom>
          <a:noFill/>
          <a:ln>
            <a:noFill/>
          </a:ln>
        </p:spPr>
      </p:pic>
      <p:sp>
        <p:nvSpPr>
          <p:cNvPr id="402" name="Google Shape;402;p4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403" name="Google Shape;403;p48"/>
          <p:cNvSpPr txBox="1"/>
          <p:nvPr>
            <p:ph idx="16"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Image">
  <p:cSld name="CUSTOM_5_1">
    <p:spTree>
      <p:nvGrpSpPr>
        <p:cNvPr id="404" name="Shape 404"/>
        <p:cNvGrpSpPr/>
        <p:nvPr/>
      </p:nvGrpSpPr>
      <p:grpSpPr>
        <a:xfrm>
          <a:off x="0" y="0"/>
          <a:ext cx="0" cy="0"/>
          <a:chOff x="0" y="0"/>
          <a:chExt cx="0" cy="0"/>
        </a:xfrm>
      </p:grpSpPr>
      <p:pic>
        <p:nvPicPr>
          <p:cNvPr id="405" name="Google Shape;405;p49"/>
          <p:cNvPicPr preferRelativeResize="0"/>
          <p:nvPr/>
        </p:nvPicPr>
        <p:blipFill rotWithShape="1">
          <a:blip r:embed="rId2">
            <a:alphaModFix/>
          </a:blip>
          <a:srcRect b="0" l="4447" r="1717" t="0"/>
          <a:stretch/>
        </p:blipFill>
        <p:spPr>
          <a:xfrm>
            <a:off x="2964200" y="0"/>
            <a:ext cx="3216874" cy="5143502"/>
          </a:xfrm>
          <a:prstGeom prst="rect">
            <a:avLst/>
          </a:prstGeom>
          <a:noFill/>
          <a:ln>
            <a:noFill/>
          </a:ln>
        </p:spPr>
      </p:pic>
      <p:grpSp>
        <p:nvGrpSpPr>
          <p:cNvPr id="406" name="Google Shape;406;p49"/>
          <p:cNvGrpSpPr/>
          <p:nvPr/>
        </p:nvGrpSpPr>
        <p:grpSpPr>
          <a:xfrm rot="10800000">
            <a:off x="2504541" y="1267580"/>
            <a:ext cx="209419" cy="2222529"/>
            <a:chOff x="417922" y="3633639"/>
            <a:chExt cx="558600" cy="5928326"/>
          </a:xfrm>
        </p:grpSpPr>
        <p:sp>
          <p:nvSpPr>
            <p:cNvPr id="407" name="Google Shape;407;p49"/>
            <p:cNvSpPr/>
            <p:nvPr/>
          </p:nvSpPr>
          <p:spPr>
            <a:xfrm>
              <a:off x="417922" y="3633639"/>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08" name="Google Shape;408;p49"/>
            <p:cNvSpPr/>
            <p:nvPr/>
          </p:nvSpPr>
          <p:spPr>
            <a:xfrm>
              <a:off x="417922" y="6305442"/>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09" name="Google Shape;409;p49"/>
            <p:cNvSpPr/>
            <p:nvPr/>
          </p:nvSpPr>
          <p:spPr>
            <a:xfrm>
              <a:off x="417922" y="9003365"/>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grpSp>
      <p:sp>
        <p:nvSpPr>
          <p:cNvPr id="410" name="Google Shape;410;p49"/>
          <p:cNvSpPr txBox="1"/>
          <p:nvPr>
            <p:ph idx="1" type="subTitle"/>
          </p:nvPr>
        </p:nvSpPr>
        <p:spPr>
          <a:xfrm>
            <a:off x="523200" y="1219375"/>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49"/>
          <p:cNvSpPr txBox="1"/>
          <p:nvPr>
            <p:ph idx="2" type="body"/>
          </p:nvPr>
        </p:nvSpPr>
        <p:spPr>
          <a:xfrm>
            <a:off x="523200" y="1563175"/>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412" name="Google Shape;412;p49"/>
          <p:cNvSpPr txBox="1"/>
          <p:nvPr>
            <p:ph idx="3" type="subTitle"/>
          </p:nvPr>
        </p:nvSpPr>
        <p:spPr>
          <a:xfrm>
            <a:off x="523200" y="2210288"/>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49"/>
          <p:cNvSpPr txBox="1"/>
          <p:nvPr>
            <p:ph idx="4" type="body"/>
          </p:nvPr>
        </p:nvSpPr>
        <p:spPr>
          <a:xfrm>
            <a:off x="523200" y="2554088"/>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414" name="Google Shape;414;p49"/>
          <p:cNvSpPr txBox="1"/>
          <p:nvPr>
            <p:ph idx="5" type="subTitle"/>
          </p:nvPr>
        </p:nvSpPr>
        <p:spPr>
          <a:xfrm>
            <a:off x="523200" y="3201200"/>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49"/>
          <p:cNvSpPr txBox="1"/>
          <p:nvPr>
            <p:ph idx="6" type="body"/>
          </p:nvPr>
        </p:nvSpPr>
        <p:spPr>
          <a:xfrm>
            <a:off x="523200" y="3545000"/>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416" name="Google Shape;416;p49"/>
          <p:cNvSpPr txBox="1"/>
          <p:nvPr>
            <p:ph idx="7" type="subTitle"/>
          </p:nvPr>
        </p:nvSpPr>
        <p:spPr>
          <a:xfrm>
            <a:off x="6834575" y="1219375"/>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49"/>
          <p:cNvSpPr txBox="1"/>
          <p:nvPr>
            <p:ph idx="8" type="body"/>
          </p:nvPr>
        </p:nvSpPr>
        <p:spPr>
          <a:xfrm>
            <a:off x="6834575" y="1563175"/>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8" name="Google Shape;418;p49"/>
          <p:cNvSpPr txBox="1"/>
          <p:nvPr>
            <p:ph idx="9" type="subTitle"/>
          </p:nvPr>
        </p:nvSpPr>
        <p:spPr>
          <a:xfrm>
            <a:off x="6834575" y="2210288"/>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49"/>
          <p:cNvSpPr txBox="1"/>
          <p:nvPr>
            <p:ph idx="13" type="body"/>
          </p:nvPr>
        </p:nvSpPr>
        <p:spPr>
          <a:xfrm>
            <a:off x="6834575" y="2554088"/>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0" name="Google Shape;420;p49"/>
          <p:cNvSpPr txBox="1"/>
          <p:nvPr>
            <p:ph idx="14" type="subTitle"/>
          </p:nvPr>
        </p:nvSpPr>
        <p:spPr>
          <a:xfrm>
            <a:off x="6834575" y="3201200"/>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49"/>
          <p:cNvSpPr txBox="1"/>
          <p:nvPr>
            <p:ph idx="15" type="body"/>
          </p:nvPr>
        </p:nvSpPr>
        <p:spPr>
          <a:xfrm>
            <a:off x="6834575" y="3545000"/>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422" name="Google Shape;422;p49"/>
          <p:cNvGrpSpPr/>
          <p:nvPr/>
        </p:nvGrpSpPr>
        <p:grpSpPr>
          <a:xfrm>
            <a:off x="6431316" y="1322480"/>
            <a:ext cx="209419" cy="2222529"/>
            <a:chOff x="417922" y="3633639"/>
            <a:chExt cx="558600" cy="5928326"/>
          </a:xfrm>
        </p:grpSpPr>
        <p:sp>
          <p:nvSpPr>
            <p:cNvPr id="423" name="Google Shape;423;p49"/>
            <p:cNvSpPr/>
            <p:nvPr/>
          </p:nvSpPr>
          <p:spPr>
            <a:xfrm>
              <a:off x="417922" y="3633639"/>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24" name="Google Shape;424;p49"/>
            <p:cNvSpPr/>
            <p:nvPr/>
          </p:nvSpPr>
          <p:spPr>
            <a:xfrm>
              <a:off x="417922" y="6305442"/>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25" name="Google Shape;425;p49"/>
            <p:cNvSpPr/>
            <p:nvPr/>
          </p:nvSpPr>
          <p:spPr>
            <a:xfrm>
              <a:off x="417922" y="9003365"/>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grpSp>
      <p:sp>
        <p:nvSpPr>
          <p:cNvPr id="426" name="Google Shape;426;p4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427" name="Google Shape;427;p49"/>
          <p:cNvSpPr txBox="1"/>
          <p:nvPr>
            <p:ph idx="16"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Image">
  <p:cSld name="CUSTOM_5_2">
    <p:spTree>
      <p:nvGrpSpPr>
        <p:cNvPr id="428" name="Shape 428"/>
        <p:cNvGrpSpPr/>
        <p:nvPr/>
      </p:nvGrpSpPr>
      <p:grpSpPr>
        <a:xfrm>
          <a:off x="0" y="0"/>
          <a:ext cx="0" cy="0"/>
          <a:chOff x="0" y="0"/>
          <a:chExt cx="0" cy="0"/>
        </a:xfrm>
      </p:grpSpPr>
      <p:pic>
        <p:nvPicPr>
          <p:cNvPr id="429" name="Google Shape;429;p50"/>
          <p:cNvPicPr preferRelativeResize="0"/>
          <p:nvPr/>
        </p:nvPicPr>
        <p:blipFill rotWithShape="1">
          <a:blip r:embed="rId2">
            <a:alphaModFix/>
          </a:blip>
          <a:srcRect b="0" l="0" r="16611" t="0"/>
          <a:stretch/>
        </p:blipFill>
        <p:spPr>
          <a:xfrm>
            <a:off x="2964203" y="0"/>
            <a:ext cx="3216873" cy="5143501"/>
          </a:xfrm>
          <a:prstGeom prst="rect">
            <a:avLst/>
          </a:prstGeom>
          <a:noFill/>
          <a:ln>
            <a:noFill/>
          </a:ln>
        </p:spPr>
      </p:pic>
      <p:grpSp>
        <p:nvGrpSpPr>
          <p:cNvPr id="430" name="Google Shape;430;p50"/>
          <p:cNvGrpSpPr/>
          <p:nvPr/>
        </p:nvGrpSpPr>
        <p:grpSpPr>
          <a:xfrm rot="10800000">
            <a:off x="2504541" y="1267580"/>
            <a:ext cx="209419" cy="2222529"/>
            <a:chOff x="417922" y="3633639"/>
            <a:chExt cx="558600" cy="5928326"/>
          </a:xfrm>
        </p:grpSpPr>
        <p:sp>
          <p:nvSpPr>
            <p:cNvPr id="431" name="Google Shape;431;p50"/>
            <p:cNvSpPr/>
            <p:nvPr/>
          </p:nvSpPr>
          <p:spPr>
            <a:xfrm>
              <a:off x="417922" y="3633639"/>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32" name="Google Shape;432;p50"/>
            <p:cNvSpPr/>
            <p:nvPr/>
          </p:nvSpPr>
          <p:spPr>
            <a:xfrm>
              <a:off x="417922" y="6305442"/>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33" name="Google Shape;433;p50"/>
            <p:cNvSpPr/>
            <p:nvPr/>
          </p:nvSpPr>
          <p:spPr>
            <a:xfrm>
              <a:off x="417922" y="9003365"/>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grpSp>
      <p:sp>
        <p:nvSpPr>
          <p:cNvPr id="434" name="Google Shape;434;p50"/>
          <p:cNvSpPr txBox="1"/>
          <p:nvPr>
            <p:ph idx="1" type="subTitle"/>
          </p:nvPr>
        </p:nvSpPr>
        <p:spPr>
          <a:xfrm>
            <a:off x="523200" y="1219375"/>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50"/>
          <p:cNvSpPr txBox="1"/>
          <p:nvPr>
            <p:ph idx="2" type="body"/>
          </p:nvPr>
        </p:nvSpPr>
        <p:spPr>
          <a:xfrm>
            <a:off x="523200" y="1563175"/>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436" name="Google Shape;436;p50"/>
          <p:cNvSpPr txBox="1"/>
          <p:nvPr>
            <p:ph idx="3" type="subTitle"/>
          </p:nvPr>
        </p:nvSpPr>
        <p:spPr>
          <a:xfrm>
            <a:off x="523200" y="2210288"/>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50"/>
          <p:cNvSpPr txBox="1"/>
          <p:nvPr>
            <p:ph idx="4" type="body"/>
          </p:nvPr>
        </p:nvSpPr>
        <p:spPr>
          <a:xfrm>
            <a:off x="523200" y="2554088"/>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438" name="Google Shape;438;p50"/>
          <p:cNvSpPr txBox="1"/>
          <p:nvPr>
            <p:ph idx="5" type="subTitle"/>
          </p:nvPr>
        </p:nvSpPr>
        <p:spPr>
          <a:xfrm>
            <a:off x="523200" y="3201200"/>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9" name="Google Shape;439;p50"/>
          <p:cNvSpPr txBox="1"/>
          <p:nvPr>
            <p:ph idx="6" type="body"/>
          </p:nvPr>
        </p:nvSpPr>
        <p:spPr>
          <a:xfrm>
            <a:off x="523200" y="3545000"/>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440" name="Google Shape;440;p50"/>
          <p:cNvSpPr txBox="1"/>
          <p:nvPr>
            <p:ph idx="7" type="subTitle"/>
          </p:nvPr>
        </p:nvSpPr>
        <p:spPr>
          <a:xfrm>
            <a:off x="6834575" y="1219375"/>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1" name="Google Shape;441;p50"/>
          <p:cNvSpPr txBox="1"/>
          <p:nvPr>
            <p:ph idx="8" type="body"/>
          </p:nvPr>
        </p:nvSpPr>
        <p:spPr>
          <a:xfrm>
            <a:off x="6834575" y="1563175"/>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42" name="Google Shape;442;p50"/>
          <p:cNvSpPr txBox="1"/>
          <p:nvPr>
            <p:ph idx="9" type="subTitle"/>
          </p:nvPr>
        </p:nvSpPr>
        <p:spPr>
          <a:xfrm>
            <a:off x="6834575" y="2210288"/>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50"/>
          <p:cNvSpPr txBox="1"/>
          <p:nvPr>
            <p:ph idx="13" type="body"/>
          </p:nvPr>
        </p:nvSpPr>
        <p:spPr>
          <a:xfrm>
            <a:off x="6834575" y="2554088"/>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44" name="Google Shape;444;p50"/>
          <p:cNvSpPr txBox="1"/>
          <p:nvPr>
            <p:ph idx="14" type="subTitle"/>
          </p:nvPr>
        </p:nvSpPr>
        <p:spPr>
          <a:xfrm>
            <a:off x="6834575" y="3201200"/>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50"/>
          <p:cNvSpPr txBox="1"/>
          <p:nvPr>
            <p:ph idx="15" type="body"/>
          </p:nvPr>
        </p:nvSpPr>
        <p:spPr>
          <a:xfrm>
            <a:off x="6834575" y="3545000"/>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446" name="Google Shape;446;p50"/>
          <p:cNvGrpSpPr/>
          <p:nvPr/>
        </p:nvGrpSpPr>
        <p:grpSpPr>
          <a:xfrm>
            <a:off x="6431316" y="1322480"/>
            <a:ext cx="209419" cy="2222529"/>
            <a:chOff x="417922" y="3633639"/>
            <a:chExt cx="558600" cy="5928326"/>
          </a:xfrm>
        </p:grpSpPr>
        <p:sp>
          <p:nvSpPr>
            <p:cNvPr id="447" name="Google Shape;447;p50"/>
            <p:cNvSpPr/>
            <p:nvPr/>
          </p:nvSpPr>
          <p:spPr>
            <a:xfrm>
              <a:off x="417922" y="3633639"/>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48" name="Google Shape;448;p50"/>
            <p:cNvSpPr/>
            <p:nvPr/>
          </p:nvSpPr>
          <p:spPr>
            <a:xfrm>
              <a:off x="417922" y="6305442"/>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49" name="Google Shape;449;p50"/>
            <p:cNvSpPr/>
            <p:nvPr/>
          </p:nvSpPr>
          <p:spPr>
            <a:xfrm>
              <a:off x="417922" y="9003365"/>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grpSp>
      <p:sp>
        <p:nvSpPr>
          <p:cNvPr id="450" name="Google Shape;450;p5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451" name="Google Shape;451;p50"/>
          <p:cNvSpPr txBox="1"/>
          <p:nvPr>
            <p:ph idx="16"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re Image">
  <p:cSld name="CUSTOM_5_2_1">
    <p:spTree>
      <p:nvGrpSpPr>
        <p:cNvPr id="452" name="Shape 452"/>
        <p:cNvGrpSpPr/>
        <p:nvPr/>
      </p:nvGrpSpPr>
      <p:grpSpPr>
        <a:xfrm>
          <a:off x="0" y="0"/>
          <a:ext cx="0" cy="0"/>
          <a:chOff x="0" y="0"/>
          <a:chExt cx="0" cy="0"/>
        </a:xfrm>
      </p:grpSpPr>
      <p:pic>
        <p:nvPicPr>
          <p:cNvPr id="453" name="Google Shape;453;p51"/>
          <p:cNvPicPr preferRelativeResize="0"/>
          <p:nvPr/>
        </p:nvPicPr>
        <p:blipFill rotWithShape="1">
          <a:blip r:embed="rId2">
            <a:alphaModFix/>
          </a:blip>
          <a:srcRect b="0" l="27153" r="24469" t="0"/>
          <a:stretch/>
        </p:blipFill>
        <p:spPr>
          <a:xfrm>
            <a:off x="2964200" y="0"/>
            <a:ext cx="3216873" cy="5143498"/>
          </a:xfrm>
          <a:prstGeom prst="rect">
            <a:avLst/>
          </a:prstGeom>
          <a:noFill/>
          <a:ln>
            <a:noFill/>
          </a:ln>
        </p:spPr>
      </p:pic>
      <p:grpSp>
        <p:nvGrpSpPr>
          <p:cNvPr id="454" name="Google Shape;454;p51"/>
          <p:cNvGrpSpPr/>
          <p:nvPr/>
        </p:nvGrpSpPr>
        <p:grpSpPr>
          <a:xfrm rot="10800000">
            <a:off x="2504541" y="1267580"/>
            <a:ext cx="209419" cy="2222529"/>
            <a:chOff x="417922" y="3633639"/>
            <a:chExt cx="558600" cy="5928326"/>
          </a:xfrm>
        </p:grpSpPr>
        <p:sp>
          <p:nvSpPr>
            <p:cNvPr id="455" name="Google Shape;455;p51"/>
            <p:cNvSpPr/>
            <p:nvPr/>
          </p:nvSpPr>
          <p:spPr>
            <a:xfrm>
              <a:off x="417922" y="3633639"/>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56" name="Google Shape;456;p51"/>
            <p:cNvSpPr/>
            <p:nvPr/>
          </p:nvSpPr>
          <p:spPr>
            <a:xfrm>
              <a:off x="417922" y="6305442"/>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57" name="Google Shape;457;p51"/>
            <p:cNvSpPr/>
            <p:nvPr/>
          </p:nvSpPr>
          <p:spPr>
            <a:xfrm>
              <a:off x="417922" y="9003365"/>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grpSp>
      <p:sp>
        <p:nvSpPr>
          <p:cNvPr id="458" name="Google Shape;458;p51"/>
          <p:cNvSpPr txBox="1"/>
          <p:nvPr>
            <p:ph idx="1" type="subTitle"/>
          </p:nvPr>
        </p:nvSpPr>
        <p:spPr>
          <a:xfrm>
            <a:off x="523200" y="1219375"/>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51"/>
          <p:cNvSpPr txBox="1"/>
          <p:nvPr>
            <p:ph idx="2" type="body"/>
          </p:nvPr>
        </p:nvSpPr>
        <p:spPr>
          <a:xfrm>
            <a:off x="523200" y="1563175"/>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460" name="Google Shape;460;p51"/>
          <p:cNvSpPr txBox="1"/>
          <p:nvPr>
            <p:ph idx="3" type="subTitle"/>
          </p:nvPr>
        </p:nvSpPr>
        <p:spPr>
          <a:xfrm>
            <a:off x="523200" y="2210288"/>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51"/>
          <p:cNvSpPr txBox="1"/>
          <p:nvPr>
            <p:ph idx="4" type="body"/>
          </p:nvPr>
        </p:nvSpPr>
        <p:spPr>
          <a:xfrm>
            <a:off x="523200" y="2554088"/>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462" name="Google Shape;462;p51"/>
          <p:cNvSpPr txBox="1"/>
          <p:nvPr>
            <p:ph idx="5" type="subTitle"/>
          </p:nvPr>
        </p:nvSpPr>
        <p:spPr>
          <a:xfrm>
            <a:off x="523200" y="3201200"/>
            <a:ext cx="1853400" cy="343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51"/>
          <p:cNvSpPr txBox="1"/>
          <p:nvPr>
            <p:ph idx="6" type="body"/>
          </p:nvPr>
        </p:nvSpPr>
        <p:spPr>
          <a:xfrm>
            <a:off x="523200" y="3545000"/>
            <a:ext cx="1853400" cy="555000"/>
          </a:xfrm>
          <a:prstGeom prst="rect">
            <a:avLst/>
          </a:prstGeom>
        </p:spPr>
        <p:txBody>
          <a:bodyPr anchorCtr="0" anchor="t" bIns="91425" lIns="91425" spcFirstLastPara="1" rIns="91425" wrap="square" tIns="91425">
            <a:noAutofit/>
          </a:bodyPr>
          <a:lstStyle>
            <a:lvl1pPr indent="-304800" lvl="0" marL="457200" rtl="0" algn="r">
              <a:spcBef>
                <a:spcPts val="0"/>
              </a:spcBef>
              <a:spcAft>
                <a:spcPts val="0"/>
              </a:spcAft>
              <a:buSzPts val="1200"/>
              <a:buChar char="●"/>
              <a:defRPr sz="1200"/>
            </a:lvl1pPr>
            <a:lvl2pPr indent="-304800" lvl="1" marL="914400" rtl="0" algn="r">
              <a:spcBef>
                <a:spcPts val="1600"/>
              </a:spcBef>
              <a:spcAft>
                <a:spcPts val="0"/>
              </a:spcAft>
              <a:buSzPts val="1200"/>
              <a:buChar char="○"/>
              <a:defRPr sz="1200"/>
            </a:lvl2pPr>
            <a:lvl3pPr indent="-304800" lvl="2" marL="1371600" rtl="0" algn="r">
              <a:spcBef>
                <a:spcPts val="1600"/>
              </a:spcBef>
              <a:spcAft>
                <a:spcPts val="0"/>
              </a:spcAft>
              <a:buSzPts val="1200"/>
              <a:buChar char="■"/>
              <a:defRPr sz="1200"/>
            </a:lvl3pPr>
            <a:lvl4pPr indent="-304800" lvl="3" marL="1828800" rtl="0" algn="r">
              <a:spcBef>
                <a:spcPts val="1600"/>
              </a:spcBef>
              <a:spcAft>
                <a:spcPts val="0"/>
              </a:spcAft>
              <a:buSzPts val="1200"/>
              <a:buChar char="●"/>
              <a:defRPr sz="1200"/>
            </a:lvl4pPr>
            <a:lvl5pPr indent="-304800" lvl="4" marL="2286000" rtl="0" algn="r">
              <a:spcBef>
                <a:spcPts val="1600"/>
              </a:spcBef>
              <a:spcAft>
                <a:spcPts val="0"/>
              </a:spcAft>
              <a:buSzPts val="1200"/>
              <a:buChar char="○"/>
              <a:defRPr sz="1200"/>
            </a:lvl5pPr>
            <a:lvl6pPr indent="-304800" lvl="5" marL="2743200" rtl="0" algn="r">
              <a:spcBef>
                <a:spcPts val="1600"/>
              </a:spcBef>
              <a:spcAft>
                <a:spcPts val="0"/>
              </a:spcAft>
              <a:buSzPts val="1200"/>
              <a:buChar char="■"/>
              <a:defRPr sz="1200"/>
            </a:lvl6pPr>
            <a:lvl7pPr indent="-304800" lvl="6" marL="3200400" rtl="0" algn="r">
              <a:spcBef>
                <a:spcPts val="1600"/>
              </a:spcBef>
              <a:spcAft>
                <a:spcPts val="0"/>
              </a:spcAft>
              <a:buSzPts val="1200"/>
              <a:buChar char="●"/>
              <a:defRPr sz="1200"/>
            </a:lvl7pPr>
            <a:lvl8pPr indent="-304800" lvl="7" marL="3657600" rtl="0" algn="r">
              <a:spcBef>
                <a:spcPts val="1600"/>
              </a:spcBef>
              <a:spcAft>
                <a:spcPts val="0"/>
              </a:spcAft>
              <a:buSzPts val="1200"/>
              <a:buChar char="○"/>
              <a:defRPr sz="1200"/>
            </a:lvl8pPr>
            <a:lvl9pPr indent="-304800" lvl="8" marL="4114800" rtl="0" algn="r">
              <a:spcBef>
                <a:spcPts val="1600"/>
              </a:spcBef>
              <a:spcAft>
                <a:spcPts val="1600"/>
              </a:spcAft>
              <a:buSzPts val="1200"/>
              <a:buChar char="■"/>
              <a:defRPr sz="1200"/>
            </a:lvl9pPr>
          </a:lstStyle>
          <a:p/>
        </p:txBody>
      </p:sp>
      <p:sp>
        <p:nvSpPr>
          <p:cNvPr id="464" name="Google Shape;464;p51"/>
          <p:cNvSpPr txBox="1"/>
          <p:nvPr>
            <p:ph idx="7" type="subTitle"/>
          </p:nvPr>
        </p:nvSpPr>
        <p:spPr>
          <a:xfrm>
            <a:off x="6834575" y="1219375"/>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51"/>
          <p:cNvSpPr txBox="1"/>
          <p:nvPr>
            <p:ph idx="8" type="body"/>
          </p:nvPr>
        </p:nvSpPr>
        <p:spPr>
          <a:xfrm>
            <a:off x="6834575" y="1563175"/>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66" name="Google Shape;466;p51"/>
          <p:cNvSpPr txBox="1"/>
          <p:nvPr>
            <p:ph idx="9" type="subTitle"/>
          </p:nvPr>
        </p:nvSpPr>
        <p:spPr>
          <a:xfrm>
            <a:off x="6834575" y="2210288"/>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51"/>
          <p:cNvSpPr txBox="1"/>
          <p:nvPr>
            <p:ph idx="13" type="body"/>
          </p:nvPr>
        </p:nvSpPr>
        <p:spPr>
          <a:xfrm>
            <a:off x="6834575" y="2554088"/>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68" name="Google Shape;468;p51"/>
          <p:cNvSpPr txBox="1"/>
          <p:nvPr>
            <p:ph idx="14" type="subTitle"/>
          </p:nvPr>
        </p:nvSpPr>
        <p:spPr>
          <a:xfrm>
            <a:off x="6834575" y="3201200"/>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51"/>
          <p:cNvSpPr txBox="1"/>
          <p:nvPr>
            <p:ph idx="15" type="body"/>
          </p:nvPr>
        </p:nvSpPr>
        <p:spPr>
          <a:xfrm>
            <a:off x="6834575" y="3545000"/>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grpSp>
        <p:nvGrpSpPr>
          <p:cNvPr id="470" name="Google Shape;470;p51"/>
          <p:cNvGrpSpPr/>
          <p:nvPr/>
        </p:nvGrpSpPr>
        <p:grpSpPr>
          <a:xfrm>
            <a:off x="6431316" y="1322480"/>
            <a:ext cx="209419" cy="2222529"/>
            <a:chOff x="417922" y="3633639"/>
            <a:chExt cx="558600" cy="5928326"/>
          </a:xfrm>
        </p:grpSpPr>
        <p:sp>
          <p:nvSpPr>
            <p:cNvPr id="471" name="Google Shape;471;p51"/>
            <p:cNvSpPr/>
            <p:nvPr/>
          </p:nvSpPr>
          <p:spPr>
            <a:xfrm>
              <a:off x="417922" y="3633639"/>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72" name="Google Shape;472;p51"/>
            <p:cNvSpPr/>
            <p:nvPr/>
          </p:nvSpPr>
          <p:spPr>
            <a:xfrm>
              <a:off x="417922" y="6305442"/>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sp>
          <p:nvSpPr>
            <p:cNvPr id="473" name="Google Shape;473;p51"/>
            <p:cNvSpPr/>
            <p:nvPr/>
          </p:nvSpPr>
          <p:spPr>
            <a:xfrm>
              <a:off x="417922" y="9003365"/>
              <a:ext cx="558600" cy="558600"/>
            </a:xfrm>
            <a:custGeom>
              <a:rect b="b" l="l" r="r" t="t"/>
              <a:pathLst>
                <a:path extrusionOk="0" h="120000" w="12000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3744" y="28072"/>
                  </a:moveTo>
                  <a:cubicBezTo>
                    <a:pt x="53250" y="27577"/>
                    <a:pt x="52572" y="27272"/>
                    <a:pt x="51816" y="27272"/>
                  </a:cubicBezTo>
                  <a:cubicBezTo>
                    <a:pt x="50311" y="27272"/>
                    <a:pt x="49088" y="28494"/>
                    <a:pt x="49088" y="30000"/>
                  </a:cubicBezTo>
                  <a:cubicBezTo>
                    <a:pt x="49088" y="30755"/>
                    <a:pt x="49394" y="31433"/>
                    <a:pt x="49888" y="31927"/>
                  </a:cubicBezTo>
                  <a:lnTo>
                    <a:pt x="75411" y="60000"/>
                  </a:lnTo>
                  <a:lnTo>
                    <a:pt x="49888" y="88072"/>
                  </a:lnTo>
                  <a:cubicBezTo>
                    <a:pt x="49394" y="88566"/>
                    <a:pt x="49088" y="89250"/>
                    <a:pt x="49088" y="90000"/>
                  </a:cubicBezTo>
                  <a:cubicBezTo>
                    <a:pt x="49088" y="91505"/>
                    <a:pt x="50311" y="92727"/>
                    <a:pt x="51816" y="92727"/>
                  </a:cubicBezTo>
                  <a:cubicBezTo>
                    <a:pt x="52572" y="92727"/>
                    <a:pt x="53250" y="92422"/>
                    <a:pt x="53744" y="91927"/>
                  </a:cubicBezTo>
                  <a:lnTo>
                    <a:pt x="81016" y="61927"/>
                  </a:lnTo>
                  <a:cubicBezTo>
                    <a:pt x="81511" y="61433"/>
                    <a:pt x="81816" y="60755"/>
                    <a:pt x="81816" y="60000"/>
                  </a:cubicBezTo>
                  <a:cubicBezTo>
                    <a:pt x="81816" y="59250"/>
                    <a:pt x="81511" y="58566"/>
                    <a:pt x="81016" y="58072"/>
                  </a:cubicBezTo>
                  <a:cubicBezTo>
                    <a:pt x="81016" y="58072"/>
                    <a:pt x="53744" y="28072"/>
                    <a:pt x="53744" y="28072"/>
                  </a:cubicBezTo>
                  <a:close/>
                </a:path>
              </a:pathLst>
            </a:custGeom>
            <a:solidFill>
              <a:srgbClr val="000000"/>
            </a:solidFill>
            <a:ln>
              <a:noFill/>
            </a:ln>
          </p:spPr>
          <p:txBody>
            <a:bodyPr anchorCtr="0" anchor="ctr" bIns="38075" lIns="38075" spcFirstLastPara="1" rIns="38075" wrap="square" tIns="38075">
              <a:noAutofit/>
            </a:bodyPr>
            <a:lstStyle/>
            <a:p>
              <a:pPr indent="0" lvl="0" marL="0" marR="0" rtl="0" algn="r">
                <a:lnSpc>
                  <a:spcPct val="100000"/>
                </a:lnSpc>
                <a:spcBef>
                  <a:spcPts val="0"/>
                </a:spcBef>
                <a:spcAft>
                  <a:spcPts val="0"/>
                </a:spcAft>
                <a:buClr>
                  <a:srgbClr val="000000"/>
                </a:buClr>
                <a:buSzPts val="2999"/>
                <a:buFont typeface="Arial"/>
                <a:buNone/>
              </a:pPr>
              <a:r>
                <a:t/>
              </a:r>
              <a:endParaRPr b="0" i="0" sz="2999" u="none" cap="none" strike="noStrike">
                <a:solidFill>
                  <a:srgbClr val="7F7F7F"/>
                </a:solidFill>
                <a:latin typeface="Lato Light"/>
                <a:ea typeface="Lato Light"/>
                <a:cs typeface="Lato Light"/>
                <a:sym typeface="Lato Light"/>
              </a:endParaRPr>
            </a:p>
          </p:txBody>
        </p:sp>
      </p:grpSp>
      <p:sp>
        <p:nvSpPr>
          <p:cNvPr id="474" name="Google Shape;474;p5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475" name="Google Shape;475;p51"/>
          <p:cNvSpPr txBox="1"/>
          <p:nvPr>
            <p:ph idx="16"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p:cSld name="CUSTOM_15">
    <p:spTree>
      <p:nvGrpSpPr>
        <p:cNvPr id="476" name="Shape 476"/>
        <p:cNvGrpSpPr/>
        <p:nvPr/>
      </p:nvGrpSpPr>
      <p:grpSpPr>
        <a:xfrm>
          <a:off x="0" y="0"/>
          <a:ext cx="0" cy="0"/>
          <a:chOff x="0" y="0"/>
          <a:chExt cx="0" cy="0"/>
        </a:xfrm>
      </p:grpSpPr>
      <p:sp>
        <p:nvSpPr>
          <p:cNvPr id="477" name="Google Shape;477;p52"/>
          <p:cNvSpPr txBox="1"/>
          <p:nvPr>
            <p:ph idx="1" type="subTitle"/>
          </p:nvPr>
        </p:nvSpPr>
        <p:spPr>
          <a:xfrm>
            <a:off x="6605975" y="1219375"/>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8" name="Google Shape;478;p52"/>
          <p:cNvSpPr txBox="1"/>
          <p:nvPr>
            <p:ph idx="2" type="body"/>
          </p:nvPr>
        </p:nvSpPr>
        <p:spPr>
          <a:xfrm>
            <a:off x="6605975" y="1563175"/>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79" name="Google Shape;479;p52"/>
          <p:cNvSpPr txBox="1"/>
          <p:nvPr>
            <p:ph idx="3" type="subTitle"/>
          </p:nvPr>
        </p:nvSpPr>
        <p:spPr>
          <a:xfrm>
            <a:off x="6605975" y="2210288"/>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52"/>
          <p:cNvSpPr txBox="1"/>
          <p:nvPr>
            <p:ph idx="4" type="body"/>
          </p:nvPr>
        </p:nvSpPr>
        <p:spPr>
          <a:xfrm>
            <a:off x="6605975" y="2554088"/>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1" name="Google Shape;481;p52"/>
          <p:cNvSpPr txBox="1"/>
          <p:nvPr>
            <p:ph idx="5" type="subTitle"/>
          </p:nvPr>
        </p:nvSpPr>
        <p:spPr>
          <a:xfrm>
            <a:off x="6605975" y="3201200"/>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52"/>
          <p:cNvSpPr txBox="1"/>
          <p:nvPr>
            <p:ph idx="6" type="body"/>
          </p:nvPr>
        </p:nvSpPr>
        <p:spPr>
          <a:xfrm>
            <a:off x="6605975" y="3545000"/>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3" name="Google Shape;483;p52"/>
          <p:cNvSpPr txBox="1"/>
          <p:nvPr>
            <p:ph idx="7" type="subTitle"/>
          </p:nvPr>
        </p:nvSpPr>
        <p:spPr>
          <a:xfrm>
            <a:off x="4091375" y="1219375"/>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52"/>
          <p:cNvSpPr txBox="1"/>
          <p:nvPr>
            <p:ph idx="8" type="body"/>
          </p:nvPr>
        </p:nvSpPr>
        <p:spPr>
          <a:xfrm>
            <a:off x="4091375" y="1563175"/>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5" name="Google Shape;485;p52"/>
          <p:cNvSpPr txBox="1"/>
          <p:nvPr>
            <p:ph idx="9" type="subTitle"/>
          </p:nvPr>
        </p:nvSpPr>
        <p:spPr>
          <a:xfrm>
            <a:off x="4091375" y="2210288"/>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52"/>
          <p:cNvSpPr txBox="1"/>
          <p:nvPr>
            <p:ph idx="13" type="body"/>
          </p:nvPr>
        </p:nvSpPr>
        <p:spPr>
          <a:xfrm>
            <a:off x="4091375" y="2554088"/>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87" name="Google Shape;487;p52"/>
          <p:cNvSpPr txBox="1"/>
          <p:nvPr>
            <p:ph idx="14" type="subTitle"/>
          </p:nvPr>
        </p:nvSpPr>
        <p:spPr>
          <a:xfrm>
            <a:off x="4091375" y="3201200"/>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 name="Google Shape;488;p52"/>
          <p:cNvSpPr txBox="1"/>
          <p:nvPr>
            <p:ph idx="15" type="body"/>
          </p:nvPr>
        </p:nvSpPr>
        <p:spPr>
          <a:xfrm>
            <a:off x="4091375" y="3545000"/>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pic>
        <p:nvPicPr>
          <p:cNvPr id="489" name="Google Shape;489;p52"/>
          <p:cNvPicPr preferRelativeResize="0"/>
          <p:nvPr/>
        </p:nvPicPr>
        <p:blipFill rotWithShape="1">
          <a:blip r:embed="rId2">
            <a:alphaModFix/>
          </a:blip>
          <a:srcRect b="0" l="27153" r="24469" t="0"/>
          <a:stretch/>
        </p:blipFill>
        <p:spPr>
          <a:xfrm>
            <a:off x="221000" y="0"/>
            <a:ext cx="3216873" cy="5143498"/>
          </a:xfrm>
          <a:prstGeom prst="rect">
            <a:avLst/>
          </a:prstGeom>
          <a:noFill/>
          <a:ln>
            <a:noFill/>
          </a:ln>
        </p:spPr>
      </p:pic>
      <p:sp>
        <p:nvSpPr>
          <p:cNvPr id="490" name="Google Shape;490;p52"/>
          <p:cNvSpPr txBox="1"/>
          <p:nvPr>
            <p:ph idx="16" type="subTitle"/>
          </p:nvPr>
        </p:nvSpPr>
        <p:spPr>
          <a:xfrm>
            <a:off x="4088983" y="735825"/>
            <a:ext cx="46956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491" name="Google Shape;491;p52"/>
          <p:cNvSpPr txBox="1"/>
          <p:nvPr>
            <p:ph type="title"/>
          </p:nvPr>
        </p:nvSpPr>
        <p:spPr>
          <a:xfrm>
            <a:off x="4072350" y="425875"/>
            <a:ext cx="47286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492" name="Google Shape;492;p5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493" name="Google Shape;493;p52"/>
          <p:cNvSpPr txBox="1"/>
          <p:nvPr>
            <p:ph idx="17"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p:cSld name="CUSTOM_15_1">
    <p:spTree>
      <p:nvGrpSpPr>
        <p:cNvPr id="494" name="Shape 494"/>
        <p:cNvGrpSpPr/>
        <p:nvPr/>
      </p:nvGrpSpPr>
      <p:grpSpPr>
        <a:xfrm>
          <a:off x="0" y="0"/>
          <a:ext cx="0" cy="0"/>
          <a:chOff x="0" y="0"/>
          <a:chExt cx="0" cy="0"/>
        </a:xfrm>
      </p:grpSpPr>
      <p:sp>
        <p:nvSpPr>
          <p:cNvPr id="495" name="Google Shape;495;p53"/>
          <p:cNvSpPr txBox="1"/>
          <p:nvPr>
            <p:ph idx="1" type="subTitle"/>
          </p:nvPr>
        </p:nvSpPr>
        <p:spPr>
          <a:xfrm>
            <a:off x="6605975" y="1219375"/>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53"/>
          <p:cNvSpPr txBox="1"/>
          <p:nvPr>
            <p:ph idx="2" type="body"/>
          </p:nvPr>
        </p:nvSpPr>
        <p:spPr>
          <a:xfrm>
            <a:off x="6605975" y="1563175"/>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7" name="Google Shape;497;p53"/>
          <p:cNvSpPr txBox="1"/>
          <p:nvPr>
            <p:ph idx="3" type="subTitle"/>
          </p:nvPr>
        </p:nvSpPr>
        <p:spPr>
          <a:xfrm>
            <a:off x="6605975" y="2210288"/>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53"/>
          <p:cNvSpPr txBox="1"/>
          <p:nvPr>
            <p:ph idx="4" type="body"/>
          </p:nvPr>
        </p:nvSpPr>
        <p:spPr>
          <a:xfrm>
            <a:off x="6605975" y="2554088"/>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9" name="Google Shape;499;p53"/>
          <p:cNvSpPr txBox="1"/>
          <p:nvPr>
            <p:ph idx="5" type="subTitle"/>
          </p:nvPr>
        </p:nvSpPr>
        <p:spPr>
          <a:xfrm>
            <a:off x="6605975" y="3201200"/>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0" name="Google Shape;500;p53"/>
          <p:cNvSpPr txBox="1"/>
          <p:nvPr>
            <p:ph idx="6" type="body"/>
          </p:nvPr>
        </p:nvSpPr>
        <p:spPr>
          <a:xfrm>
            <a:off x="6605975" y="3545000"/>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01" name="Google Shape;501;p53"/>
          <p:cNvSpPr txBox="1"/>
          <p:nvPr>
            <p:ph idx="7" type="subTitle"/>
          </p:nvPr>
        </p:nvSpPr>
        <p:spPr>
          <a:xfrm>
            <a:off x="4091375" y="1219375"/>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53"/>
          <p:cNvSpPr txBox="1"/>
          <p:nvPr>
            <p:ph idx="8" type="body"/>
          </p:nvPr>
        </p:nvSpPr>
        <p:spPr>
          <a:xfrm>
            <a:off x="4091375" y="1563175"/>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03" name="Google Shape;503;p53"/>
          <p:cNvSpPr txBox="1"/>
          <p:nvPr>
            <p:ph idx="9" type="subTitle"/>
          </p:nvPr>
        </p:nvSpPr>
        <p:spPr>
          <a:xfrm>
            <a:off x="4091375" y="2210288"/>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4" name="Google Shape;504;p53"/>
          <p:cNvSpPr txBox="1"/>
          <p:nvPr>
            <p:ph idx="13" type="body"/>
          </p:nvPr>
        </p:nvSpPr>
        <p:spPr>
          <a:xfrm>
            <a:off x="4091375" y="2554088"/>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05" name="Google Shape;505;p53"/>
          <p:cNvSpPr txBox="1"/>
          <p:nvPr>
            <p:ph idx="14" type="subTitle"/>
          </p:nvPr>
        </p:nvSpPr>
        <p:spPr>
          <a:xfrm>
            <a:off x="4091375" y="3201200"/>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53"/>
          <p:cNvSpPr txBox="1"/>
          <p:nvPr>
            <p:ph idx="15" type="body"/>
          </p:nvPr>
        </p:nvSpPr>
        <p:spPr>
          <a:xfrm>
            <a:off x="4091375" y="3545000"/>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07" name="Google Shape;507;p53"/>
          <p:cNvSpPr txBox="1"/>
          <p:nvPr>
            <p:ph idx="16" type="subTitle"/>
          </p:nvPr>
        </p:nvSpPr>
        <p:spPr>
          <a:xfrm>
            <a:off x="4088983" y="735825"/>
            <a:ext cx="46956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08" name="Google Shape;508;p53"/>
          <p:cNvSpPr txBox="1"/>
          <p:nvPr>
            <p:ph type="title"/>
          </p:nvPr>
        </p:nvSpPr>
        <p:spPr>
          <a:xfrm>
            <a:off x="4072350" y="425875"/>
            <a:ext cx="47286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pic>
        <p:nvPicPr>
          <p:cNvPr id="509" name="Google Shape;509;p53"/>
          <p:cNvPicPr preferRelativeResize="0"/>
          <p:nvPr/>
        </p:nvPicPr>
        <p:blipFill rotWithShape="1">
          <a:blip r:embed="rId2">
            <a:alphaModFix/>
          </a:blip>
          <a:srcRect b="0" l="0" r="16611" t="0"/>
          <a:stretch/>
        </p:blipFill>
        <p:spPr>
          <a:xfrm>
            <a:off x="221005" y="0"/>
            <a:ext cx="3216873" cy="5143501"/>
          </a:xfrm>
          <a:prstGeom prst="rect">
            <a:avLst/>
          </a:prstGeom>
          <a:noFill/>
          <a:ln>
            <a:noFill/>
          </a:ln>
        </p:spPr>
      </p:pic>
      <p:sp>
        <p:nvSpPr>
          <p:cNvPr id="510" name="Google Shape;510;p5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511" name="Google Shape;511;p53"/>
          <p:cNvSpPr txBox="1"/>
          <p:nvPr>
            <p:ph idx="17"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DIgital 201</a:t>
            </a:r>
            <a:r>
              <a:rPr lang="en-GB"/>
              <a:t>9</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p:cSld name="CUSTOM_15_1_1">
    <p:spTree>
      <p:nvGrpSpPr>
        <p:cNvPr id="512" name="Shape 512"/>
        <p:cNvGrpSpPr/>
        <p:nvPr/>
      </p:nvGrpSpPr>
      <p:grpSpPr>
        <a:xfrm>
          <a:off x="0" y="0"/>
          <a:ext cx="0" cy="0"/>
          <a:chOff x="0" y="0"/>
          <a:chExt cx="0" cy="0"/>
        </a:xfrm>
      </p:grpSpPr>
      <p:pic>
        <p:nvPicPr>
          <p:cNvPr id="513" name="Google Shape;513;p54"/>
          <p:cNvPicPr preferRelativeResize="0"/>
          <p:nvPr/>
        </p:nvPicPr>
        <p:blipFill rotWithShape="1">
          <a:blip r:embed="rId2">
            <a:alphaModFix/>
          </a:blip>
          <a:srcRect b="0" l="21820" r="0" t="0"/>
          <a:stretch/>
        </p:blipFill>
        <p:spPr>
          <a:xfrm>
            <a:off x="204525" y="0"/>
            <a:ext cx="3216873" cy="5143497"/>
          </a:xfrm>
          <a:prstGeom prst="rect">
            <a:avLst/>
          </a:prstGeom>
          <a:noFill/>
          <a:ln>
            <a:noFill/>
          </a:ln>
        </p:spPr>
      </p:pic>
      <p:sp>
        <p:nvSpPr>
          <p:cNvPr id="514" name="Google Shape;514;p54"/>
          <p:cNvSpPr txBox="1"/>
          <p:nvPr>
            <p:ph idx="1" type="subTitle"/>
          </p:nvPr>
        </p:nvSpPr>
        <p:spPr>
          <a:xfrm>
            <a:off x="6605975" y="1219375"/>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54"/>
          <p:cNvSpPr txBox="1"/>
          <p:nvPr>
            <p:ph idx="2" type="body"/>
          </p:nvPr>
        </p:nvSpPr>
        <p:spPr>
          <a:xfrm>
            <a:off x="6605975" y="1563175"/>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16" name="Google Shape;516;p54"/>
          <p:cNvSpPr txBox="1"/>
          <p:nvPr>
            <p:ph idx="3" type="subTitle"/>
          </p:nvPr>
        </p:nvSpPr>
        <p:spPr>
          <a:xfrm>
            <a:off x="6605975" y="2210288"/>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54"/>
          <p:cNvSpPr txBox="1"/>
          <p:nvPr>
            <p:ph idx="4" type="body"/>
          </p:nvPr>
        </p:nvSpPr>
        <p:spPr>
          <a:xfrm>
            <a:off x="6605975" y="2554088"/>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18" name="Google Shape;518;p54"/>
          <p:cNvSpPr txBox="1"/>
          <p:nvPr>
            <p:ph idx="5" type="subTitle"/>
          </p:nvPr>
        </p:nvSpPr>
        <p:spPr>
          <a:xfrm>
            <a:off x="6605975" y="3201200"/>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54"/>
          <p:cNvSpPr txBox="1"/>
          <p:nvPr>
            <p:ph idx="6" type="body"/>
          </p:nvPr>
        </p:nvSpPr>
        <p:spPr>
          <a:xfrm>
            <a:off x="6605975" y="3545000"/>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20" name="Google Shape;520;p54"/>
          <p:cNvSpPr txBox="1"/>
          <p:nvPr>
            <p:ph idx="7" type="subTitle"/>
          </p:nvPr>
        </p:nvSpPr>
        <p:spPr>
          <a:xfrm>
            <a:off x="4091375" y="1219375"/>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54"/>
          <p:cNvSpPr txBox="1"/>
          <p:nvPr>
            <p:ph idx="8" type="body"/>
          </p:nvPr>
        </p:nvSpPr>
        <p:spPr>
          <a:xfrm>
            <a:off x="4091375" y="1563175"/>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22" name="Google Shape;522;p54"/>
          <p:cNvSpPr txBox="1"/>
          <p:nvPr>
            <p:ph idx="9" type="subTitle"/>
          </p:nvPr>
        </p:nvSpPr>
        <p:spPr>
          <a:xfrm>
            <a:off x="4091375" y="2210288"/>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54"/>
          <p:cNvSpPr txBox="1"/>
          <p:nvPr>
            <p:ph idx="13" type="body"/>
          </p:nvPr>
        </p:nvSpPr>
        <p:spPr>
          <a:xfrm>
            <a:off x="4091375" y="2554088"/>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24" name="Google Shape;524;p54"/>
          <p:cNvSpPr txBox="1"/>
          <p:nvPr>
            <p:ph idx="14" type="subTitle"/>
          </p:nvPr>
        </p:nvSpPr>
        <p:spPr>
          <a:xfrm>
            <a:off x="4091375" y="3201200"/>
            <a:ext cx="1853400" cy="3438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54"/>
          <p:cNvSpPr txBox="1"/>
          <p:nvPr>
            <p:ph idx="15" type="body"/>
          </p:nvPr>
        </p:nvSpPr>
        <p:spPr>
          <a:xfrm>
            <a:off x="4091375" y="3545000"/>
            <a:ext cx="1853400" cy="555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26" name="Google Shape;526;p54"/>
          <p:cNvSpPr txBox="1"/>
          <p:nvPr>
            <p:ph idx="16" type="subTitle"/>
          </p:nvPr>
        </p:nvSpPr>
        <p:spPr>
          <a:xfrm>
            <a:off x="4088983" y="735825"/>
            <a:ext cx="46956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27" name="Google Shape;527;p54"/>
          <p:cNvSpPr txBox="1"/>
          <p:nvPr>
            <p:ph type="title"/>
          </p:nvPr>
        </p:nvSpPr>
        <p:spPr>
          <a:xfrm>
            <a:off x="4072350" y="425875"/>
            <a:ext cx="47286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528" name="Google Shape;528;p5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529" name="Google Shape;529;p54"/>
          <p:cNvSpPr txBox="1"/>
          <p:nvPr>
            <p:ph idx="17"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Di Bio Slide">
  <p:cSld name="CUSTOM_3_1_1_1_1_2_1_2_1_2_1_1_1_1_1_1">
    <p:bg>
      <p:bgPr>
        <a:noFill/>
      </p:bgPr>
    </p:bg>
    <p:spTree>
      <p:nvGrpSpPr>
        <p:cNvPr id="530" name="Shape 530"/>
        <p:cNvGrpSpPr/>
        <p:nvPr/>
      </p:nvGrpSpPr>
      <p:grpSpPr>
        <a:xfrm>
          <a:off x="0" y="0"/>
          <a:ext cx="0" cy="0"/>
          <a:chOff x="0" y="0"/>
          <a:chExt cx="0" cy="0"/>
        </a:xfrm>
      </p:grpSpPr>
      <p:sp>
        <p:nvSpPr>
          <p:cNvPr id="531" name="Google Shape;531;p55"/>
          <p:cNvSpPr/>
          <p:nvPr/>
        </p:nvSpPr>
        <p:spPr>
          <a:xfrm>
            <a:off x="0" y="4616150"/>
            <a:ext cx="7736700" cy="527400"/>
          </a:xfrm>
          <a:prstGeom prst="rect">
            <a:avLst/>
          </a:prstGeom>
          <a:solidFill>
            <a:srgbClr val="289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5"/>
          <p:cNvSpPr/>
          <p:nvPr/>
        </p:nvSpPr>
        <p:spPr>
          <a:xfrm>
            <a:off x="0" y="4567250"/>
            <a:ext cx="9144000" cy="489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5"/>
          <p:cNvSpPr/>
          <p:nvPr/>
        </p:nvSpPr>
        <p:spPr>
          <a:xfrm>
            <a:off x="7682875" y="200250"/>
            <a:ext cx="1461000" cy="17133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5"/>
          <p:cNvSpPr/>
          <p:nvPr/>
        </p:nvSpPr>
        <p:spPr>
          <a:xfrm>
            <a:off x="7682850" y="1901550"/>
            <a:ext cx="1461000" cy="3242100"/>
          </a:xfrm>
          <a:prstGeom prst="rect">
            <a:avLst/>
          </a:prstGeom>
          <a:solidFill>
            <a:srgbClr val="289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5"/>
          <p:cNvSpPr/>
          <p:nvPr/>
        </p:nvSpPr>
        <p:spPr>
          <a:xfrm>
            <a:off x="0" y="0"/>
            <a:ext cx="9144000" cy="484500"/>
          </a:xfrm>
          <a:prstGeom prst="rect">
            <a:avLst/>
          </a:prstGeom>
          <a:solidFill>
            <a:srgbClr val="2897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5"/>
          <p:cNvSpPr/>
          <p:nvPr/>
        </p:nvSpPr>
        <p:spPr>
          <a:xfrm>
            <a:off x="0" y="469375"/>
            <a:ext cx="9144000" cy="3726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ND_LOGO_RGB_ON_WHITE.png" id="537" name="Google Shape;537;p55"/>
          <p:cNvPicPr preferRelativeResize="0"/>
          <p:nvPr/>
        </p:nvPicPr>
        <p:blipFill rotWithShape="1">
          <a:blip r:embed="rId2">
            <a:alphaModFix/>
          </a:blip>
          <a:srcRect b="0" l="0" r="0" t="0"/>
          <a:stretch/>
        </p:blipFill>
        <p:spPr>
          <a:xfrm>
            <a:off x="7933259" y="4553170"/>
            <a:ext cx="959702" cy="364800"/>
          </a:xfrm>
          <a:prstGeom prst="rect">
            <a:avLst/>
          </a:prstGeom>
          <a:noFill/>
          <a:ln>
            <a:noFill/>
          </a:ln>
        </p:spPr>
      </p:pic>
      <p:sp>
        <p:nvSpPr>
          <p:cNvPr id="538" name="Google Shape;538;p55"/>
          <p:cNvSpPr txBox="1"/>
          <p:nvPr>
            <p:ph type="title"/>
          </p:nvPr>
        </p:nvSpPr>
        <p:spPr>
          <a:xfrm>
            <a:off x="153600" y="100825"/>
            <a:ext cx="6709500" cy="315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200" u="none" cap="none" strike="noStrike">
                <a:solidFill>
                  <a:srgbClr val="FFFFFF"/>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39" name="Google Shape;539;p55"/>
          <p:cNvSpPr txBox="1"/>
          <p:nvPr>
            <p:ph idx="1" type="subTitle"/>
          </p:nvPr>
        </p:nvSpPr>
        <p:spPr>
          <a:xfrm>
            <a:off x="172875" y="545275"/>
            <a:ext cx="4211700" cy="220800"/>
          </a:xfrm>
          <a:prstGeom prst="rect">
            <a:avLst/>
          </a:prstGeom>
          <a:noFill/>
          <a:ln>
            <a:noFill/>
          </a:ln>
        </p:spPr>
        <p:txBody>
          <a:bodyPr anchorCtr="0" anchor="ctr" bIns="91425" lIns="91425" spcFirstLastPara="1" rIns="91425" wrap="square" tIns="91425">
            <a:noAutofit/>
          </a:bodyPr>
          <a:lstStyle>
            <a:lvl1pPr lvl="0" marR="0" rtl="0" algn="l">
              <a:lnSpc>
                <a:spcPct val="115000"/>
              </a:lnSpc>
              <a:spcBef>
                <a:spcPts val="0"/>
              </a:spcBef>
              <a:spcAft>
                <a:spcPts val="0"/>
              </a:spcAft>
              <a:buClr>
                <a:schemeClr val="dk2"/>
              </a:buClr>
              <a:buSzPts val="1500"/>
              <a:buNone/>
              <a:defRPr i="0" sz="1500" u="none" cap="none" strike="noStrike">
                <a:solidFill>
                  <a:srgbClr val="FFFFFF"/>
                </a:solidFill>
                <a:latin typeface="Arial"/>
                <a:ea typeface="Arial"/>
                <a:cs typeface="Arial"/>
                <a:sym typeface="Arial"/>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40" name="Google Shape;540;p55"/>
          <p:cNvSpPr txBox="1"/>
          <p:nvPr>
            <p:ph idx="2" type="subTitle"/>
          </p:nvPr>
        </p:nvSpPr>
        <p:spPr>
          <a:xfrm>
            <a:off x="7832800" y="2037550"/>
            <a:ext cx="1181700" cy="2515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1800"/>
              <a:buFont typeface="Arial"/>
              <a:buNone/>
              <a:defRPr b="1" i="0" sz="900" u="none" cap="none" strike="noStrike">
                <a:solidFill>
                  <a:srgbClr val="FFFFFF"/>
                </a:solidFill>
                <a:latin typeface="Arial"/>
                <a:ea typeface="Arial"/>
                <a:cs typeface="Arial"/>
                <a:sym typeface="Arial"/>
              </a:defRPr>
            </a:lvl1pPr>
            <a:lvl2pPr lvl="1"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1" i="0" sz="9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1" i="0" sz="900" u="none" cap="none" strike="noStrike">
                <a:solidFill>
                  <a:schemeClr val="dk2"/>
                </a:solidFill>
                <a:latin typeface="Arial"/>
                <a:ea typeface="Arial"/>
                <a:cs typeface="Arial"/>
                <a:sym typeface="Arial"/>
              </a:defRPr>
            </a:lvl9pPr>
          </a:lstStyle>
          <a:p/>
        </p:txBody>
      </p:sp>
      <p:sp>
        <p:nvSpPr>
          <p:cNvPr id="541" name="Google Shape;541;p55"/>
          <p:cNvSpPr txBox="1"/>
          <p:nvPr>
            <p:ph idx="3" type="title"/>
          </p:nvPr>
        </p:nvSpPr>
        <p:spPr>
          <a:xfrm>
            <a:off x="7779550" y="1525325"/>
            <a:ext cx="1181700" cy="315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900"/>
              <a:buFont typeface="Poppins"/>
              <a:buNone/>
              <a:defRPr b="1" i="0" sz="900" u="none" cap="none" strike="noStrike">
                <a:solidFill>
                  <a:srgbClr val="FFFFFF"/>
                </a:solidFill>
                <a:latin typeface="Poppins"/>
                <a:ea typeface="Poppins"/>
                <a:cs typeface="Poppins"/>
                <a:sym typeface="Poppins"/>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42" name="Google Shape;542;p55"/>
          <p:cNvSpPr/>
          <p:nvPr/>
        </p:nvSpPr>
        <p:spPr>
          <a:xfrm>
            <a:off x="153600"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5"/>
          <p:cNvSpPr/>
          <p:nvPr/>
        </p:nvSpPr>
        <p:spPr>
          <a:xfrm>
            <a:off x="1020571"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5"/>
          <p:cNvSpPr/>
          <p:nvPr/>
        </p:nvSpPr>
        <p:spPr>
          <a:xfrm>
            <a:off x="1887543"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5"/>
          <p:cNvSpPr/>
          <p:nvPr/>
        </p:nvSpPr>
        <p:spPr>
          <a:xfrm>
            <a:off x="2754514"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5"/>
          <p:cNvSpPr/>
          <p:nvPr/>
        </p:nvSpPr>
        <p:spPr>
          <a:xfrm>
            <a:off x="3621485"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5"/>
          <p:cNvSpPr/>
          <p:nvPr/>
        </p:nvSpPr>
        <p:spPr>
          <a:xfrm>
            <a:off x="4488456"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5"/>
          <p:cNvSpPr/>
          <p:nvPr/>
        </p:nvSpPr>
        <p:spPr>
          <a:xfrm>
            <a:off x="5355428" y="44038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5"/>
          <p:cNvSpPr/>
          <p:nvPr/>
        </p:nvSpPr>
        <p:spPr>
          <a:xfrm>
            <a:off x="6236503" y="4404175"/>
            <a:ext cx="763200" cy="577200"/>
          </a:xfrm>
          <a:prstGeom prst="roundRect">
            <a:avLst>
              <a:gd fmla="val 16667" name="adj"/>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0" name="Google Shape;550;p55"/>
          <p:cNvPicPr preferRelativeResize="0"/>
          <p:nvPr/>
        </p:nvPicPr>
        <p:blipFill>
          <a:blip r:embed="rId3">
            <a:alphaModFix/>
          </a:blip>
          <a:stretch>
            <a:fillRect/>
          </a:stretch>
        </p:blipFill>
        <p:spPr>
          <a:xfrm>
            <a:off x="7341487" y="504175"/>
            <a:ext cx="303000" cy="303000"/>
          </a:xfrm>
          <a:prstGeom prst="rect">
            <a:avLst/>
          </a:prstGeom>
          <a:noFill/>
          <a:ln>
            <a:noFill/>
          </a:ln>
        </p:spPr>
      </p:pic>
      <p:sp>
        <p:nvSpPr>
          <p:cNvPr id="551" name="Google Shape;551;p55"/>
          <p:cNvSpPr txBox="1"/>
          <p:nvPr>
            <p:ph idx="4" type="subTitle"/>
          </p:nvPr>
        </p:nvSpPr>
        <p:spPr>
          <a:xfrm>
            <a:off x="4929200" y="553800"/>
            <a:ext cx="2373900" cy="220800"/>
          </a:xfrm>
          <a:prstGeom prst="rect">
            <a:avLst/>
          </a:prstGeom>
          <a:noFill/>
          <a:ln>
            <a:noFill/>
          </a:ln>
        </p:spPr>
        <p:txBody>
          <a:bodyPr anchorCtr="0" anchor="ctr" bIns="91425" lIns="91425" spcFirstLastPara="1" rIns="91425" wrap="square" tIns="91425">
            <a:noAutofit/>
          </a:bodyPr>
          <a:lstStyle>
            <a:lvl1pPr lvl="0" marR="0" rtl="0" algn="r">
              <a:lnSpc>
                <a:spcPct val="115000"/>
              </a:lnSpc>
              <a:spcBef>
                <a:spcPts val="0"/>
              </a:spcBef>
              <a:spcAft>
                <a:spcPts val="0"/>
              </a:spcAft>
              <a:buClr>
                <a:schemeClr val="dk2"/>
              </a:buClr>
              <a:buSzPts val="1400"/>
              <a:buFont typeface="Arial"/>
              <a:buNone/>
              <a:defRPr b="0" i="0" u="none" cap="none" strike="noStrike">
                <a:solidFill>
                  <a:srgbClr val="FFFFFF"/>
                </a:solidFill>
                <a:latin typeface="Arial"/>
                <a:ea typeface="Arial"/>
                <a:cs typeface="Arial"/>
                <a:sym typeface="Arial"/>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pic>
        <p:nvPicPr>
          <p:cNvPr id="552" name="Google Shape;552;p55"/>
          <p:cNvPicPr preferRelativeResize="0"/>
          <p:nvPr/>
        </p:nvPicPr>
        <p:blipFill rotWithShape="1">
          <a:blip r:embed="rId4">
            <a:alphaModFix/>
          </a:blip>
          <a:srcRect b="0" l="0" r="0" t="0"/>
          <a:stretch/>
        </p:blipFill>
        <p:spPr>
          <a:xfrm>
            <a:off x="7682874" y="3102"/>
            <a:ext cx="1461000" cy="1461000"/>
          </a:xfrm>
          <a:prstGeom prst="rect">
            <a:avLst/>
          </a:prstGeom>
          <a:noFill/>
          <a:ln>
            <a:noFill/>
          </a:ln>
        </p:spPr>
      </p:pic>
      <p:sp>
        <p:nvSpPr>
          <p:cNvPr id="553" name="Google Shape;553;p55"/>
          <p:cNvSpPr txBox="1"/>
          <p:nvPr/>
        </p:nvSpPr>
        <p:spPr>
          <a:xfrm>
            <a:off x="172875" y="1049800"/>
            <a:ext cx="3501900" cy="324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900"/>
              <a:t>Lorem ipsum dolor sit amet, consectetur adipiscing elit. Morbi malesuada libero nec elit tincidunt, ut bibendum enim feugiat. </a:t>
            </a:r>
            <a:endParaRPr sz="900">
              <a:solidFill>
                <a:srgbClr val="323232"/>
              </a:solidFill>
            </a:endParaRPr>
          </a:p>
          <a:p>
            <a:pPr indent="0" lvl="0" marL="0" rtl="0" algn="l">
              <a:spcBef>
                <a:spcPts val="1100"/>
              </a:spcBef>
              <a:spcAft>
                <a:spcPts val="0"/>
              </a:spcAft>
              <a:buNone/>
            </a:pPr>
            <a:r>
              <a:t/>
            </a:r>
            <a:endParaRPr b="1" sz="900">
              <a:solidFill>
                <a:srgbClr val="323232"/>
              </a:solidFill>
            </a:endParaRPr>
          </a:p>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a:p>
            <a:pPr indent="0" lvl="0" marL="0" rtl="0" algn="l">
              <a:spcBef>
                <a:spcPts val="1100"/>
              </a:spcBef>
              <a:spcAft>
                <a:spcPts val="0"/>
              </a:spcAft>
              <a:buNone/>
            </a:pPr>
            <a:r>
              <a:t/>
            </a:r>
            <a:endParaRPr b="1" sz="900">
              <a:solidFill>
                <a:srgbClr val="323232"/>
              </a:solidFill>
            </a:endParaRPr>
          </a:p>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p:txBody>
      </p:sp>
      <p:sp>
        <p:nvSpPr>
          <p:cNvPr id="554" name="Google Shape;554;p55"/>
          <p:cNvSpPr txBox="1"/>
          <p:nvPr/>
        </p:nvSpPr>
        <p:spPr>
          <a:xfrm>
            <a:off x="3954488" y="1049938"/>
            <a:ext cx="3501900" cy="32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a:p>
            <a:pPr indent="0" lvl="0" marL="0" rtl="0" algn="l">
              <a:spcBef>
                <a:spcPts val="1100"/>
              </a:spcBef>
              <a:spcAft>
                <a:spcPts val="0"/>
              </a:spcAft>
              <a:buNone/>
            </a:pPr>
            <a:r>
              <a:t/>
            </a:r>
            <a:endParaRPr b="1" sz="900">
              <a:solidFill>
                <a:srgbClr val="323232"/>
              </a:solidFill>
            </a:endParaRPr>
          </a:p>
          <a:p>
            <a:pPr indent="0" lvl="0" marL="0" rtl="0" algn="l">
              <a:spcBef>
                <a:spcPts val="0"/>
              </a:spcBef>
              <a:spcAft>
                <a:spcPts val="0"/>
              </a:spcAft>
              <a:buNone/>
            </a:pPr>
            <a:r>
              <a:rPr b="1" lang="en-GB" sz="900">
                <a:solidFill>
                  <a:srgbClr val="323232"/>
                </a:solidFill>
              </a:rPr>
              <a:t>Title, Location</a:t>
            </a:r>
            <a:endParaRPr b="1" sz="900">
              <a:solidFill>
                <a:srgbClr val="323232"/>
              </a:solidFill>
            </a:endParaRPr>
          </a:p>
          <a:p>
            <a:pPr indent="0" lvl="0" marL="0" rtl="0" algn="l">
              <a:spcBef>
                <a:spcPts val="0"/>
              </a:spcBef>
              <a:spcAft>
                <a:spcPts val="0"/>
              </a:spcAft>
              <a:buNone/>
            </a:pPr>
            <a:r>
              <a:t/>
            </a:r>
            <a:endParaRPr b="1" sz="900">
              <a:solidFill>
                <a:srgbClr val="323232"/>
              </a:solidFill>
            </a:endParaRPr>
          </a:p>
          <a:p>
            <a:pPr indent="-285750" lvl="0" marL="457200" rtl="0" algn="just">
              <a:lnSpc>
                <a:spcPct val="115000"/>
              </a:lnSpc>
              <a:spcBef>
                <a:spcPts val="0"/>
              </a:spcBef>
              <a:spcAft>
                <a:spcPts val="0"/>
              </a:spcAft>
              <a:buClr>
                <a:srgbClr val="323232"/>
              </a:buClr>
              <a:buSzPts val="900"/>
              <a:buChar char="●"/>
            </a:pPr>
            <a:r>
              <a:rPr lang="en-GB" sz="900"/>
              <a:t>Lorem ipsum dolor sit amet, consectetur adipiscing elit. Morbi malesuada libero nec elit tincidunt, ut bibendum enim feugiat. </a:t>
            </a:r>
            <a:endParaRPr sz="900"/>
          </a:p>
          <a:p>
            <a:pPr indent="-285750" lvl="0" marL="457200" rtl="0" algn="l">
              <a:spcBef>
                <a:spcPts val="0"/>
              </a:spcBef>
              <a:spcAft>
                <a:spcPts val="0"/>
              </a:spcAft>
              <a:buClr>
                <a:srgbClr val="323232"/>
              </a:buClr>
              <a:buSzPts val="900"/>
              <a:buChar char="●"/>
            </a:pPr>
            <a:r>
              <a:t/>
            </a:r>
            <a:endParaRPr b="1" sz="900">
              <a:solidFill>
                <a:srgbClr val="323232"/>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D Team">
  <p:cSld name="CUSTOM_4_1_1_1_1">
    <p:bg>
      <p:bgPr>
        <a:solidFill>
          <a:schemeClr val="accent1"/>
        </a:solidFill>
      </p:bgPr>
    </p:bg>
    <p:spTree>
      <p:nvGrpSpPr>
        <p:cNvPr id="555" name="Shape 555"/>
        <p:cNvGrpSpPr/>
        <p:nvPr/>
      </p:nvGrpSpPr>
      <p:grpSpPr>
        <a:xfrm>
          <a:off x="0" y="0"/>
          <a:ext cx="0" cy="0"/>
          <a:chOff x="0" y="0"/>
          <a:chExt cx="0" cy="0"/>
        </a:xfrm>
      </p:grpSpPr>
      <p:pic>
        <p:nvPicPr>
          <p:cNvPr id="556" name="Google Shape;556;p56"/>
          <p:cNvPicPr preferRelativeResize="0"/>
          <p:nvPr/>
        </p:nvPicPr>
        <p:blipFill rotWithShape="1">
          <a:blip r:embed="rId2">
            <a:alphaModFix/>
          </a:blip>
          <a:srcRect b="6879" l="0" r="0" t="28096"/>
          <a:stretch/>
        </p:blipFill>
        <p:spPr>
          <a:xfrm>
            <a:off x="6932725" y="0"/>
            <a:ext cx="908749" cy="886704"/>
          </a:xfrm>
          <a:prstGeom prst="rect">
            <a:avLst/>
          </a:prstGeom>
          <a:noFill/>
          <a:ln>
            <a:noFill/>
          </a:ln>
        </p:spPr>
      </p:pic>
      <p:pic>
        <p:nvPicPr>
          <p:cNvPr id="557" name="Google Shape;557;p56"/>
          <p:cNvPicPr preferRelativeResize="0"/>
          <p:nvPr/>
        </p:nvPicPr>
        <p:blipFill rotWithShape="1">
          <a:blip r:embed="rId3">
            <a:alphaModFix/>
          </a:blip>
          <a:srcRect b="8283" l="-4917" r="8121" t="25182"/>
          <a:stretch/>
        </p:blipFill>
        <p:spPr>
          <a:xfrm>
            <a:off x="6117475" y="861425"/>
            <a:ext cx="889324" cy="917350"/>
          </a:xfrm>
          <a:prstGeom prst="rect">
            <a:avLst/>
          </a:prstGeom>
          <a:noFill/>
          <a:ln>
            <a:noFill/>
          </a:ln>
        </p:spPr>
      </p:pic>
      <p:pic>
        <p:nvPicPr>
          <p:cNvPr id="558" name="Google Shape;558;p56"/>
          <p:cNvPicPr preferRelativeResize="0"/>
          <p:nvPr/>
        </p:nvPicPr>
        <p:blipFill rotWithShape="1">
          <a:blip r:embed="rId4">
            <a:alphaModFix/>
          </a:blip>
          <a:srcRect b="5683" l="0" r="0" t="26579"/>
          <a:stretch/>
        </p:blipFill>
        <p:spPr>
          <a:xfrm>
            <a:off x="5282050" y="889450"/>
            <a:ext cx="889200" cy="903472"/>
          </a:xfrm>
          <a:prstGeom prst="rect">
            <a:avLst/>
          </a:prstGeom>
          <a:noFill/>
          <a:ln>
            <a:noFill/>
          </a:ln>
        </p:spPr>
      </p:pic>
      <p:pic>
        <p:nvPicPr>
          <p:cNvPr id="559" name="Google Shape;559;p56"/>
          <p:cNvPicPr preferRelativeResize="0"/>
          <p:nvPr/>
        </p:nvPicPr>
        <p:blipFill rotWithShape="1">
          <a:blip r:embed="rId5">
            <a:alphaModFix/>
          </a:blip>
          <a:srcRect b="0" l="0" r="1574" t="17478"/>
          <a:stretch/>
        </p:blipFill>
        <p:spPr>
          <a:xfrm>
            <a:off x="3530128" y="1715686"/>
            <a:ext cx="908744" cy="952391"/>
          </a:xfrm>
          <a:prstGeom prst="rect">
            <a:avLst/>
          </a:prstGeom>
          <a:noFill/>
          <a:ln>
            <a:noFill/>
          </a:ln>
        </p:spPr>
      </p:pic>
      <p:pic>
        <p:nvPicPr>
          <p:cNvPr id="560" name="Google Shape;560;p56"/>
          <p:cNvPicPr preferRelativeResize="0"/>
          <p:nvPr/>
        </p:nvPicPr>
        <p:blipFill rotWithShape="1">
          <a:blip r:embed="rId6">
            <a:alphaModFix/>
          </a:blip>
          <a:srcRect b="6659" l="6207" r="4864" t="32185"/>
          <a:stretch/>
        </p:blipFill>
        <p:spPr>
          <a:xfrm>
            <a:off x="1778640" y="889452"/>
            <a:ext cx="889330" cy="917340"/>
          </a:xfrm>
          <a:prstGeom prst="rect">
            <a:avLst/>
          </a:prstGeom>
          <a:noFill/>
          <a:ln>
            <a:noFill/>
          </a:ln>
        </p:spPr>
      </p:pic>
      <p:pic>
        <p:nvPicPr>
          <p:cNvPr id="561" name="Google Shape;561;p56"/>
          <p:cNvPicPr preferRelativeResize="0"/>
          <p:nvPr/>
        </p:nvPicPr>
        <p:blipFill rotWithShape="1">
          <a:blip r:embed="rId7">
            <a:alphaModFix/>
          </a:blip>
          <a:srcRect b="9926" l="0" r="0" t="23406"/>
          <a:stretch/>
        </p:blipFill>
        <p:spPr>
          <a:xfrm>
            <a:off x="889321" y="117"/>
            <a:ext cx="889320" cy="889327"/>
          </a:xfrm>
          <a:prstGeom prst="rect">
            <a:avLst/>
          </a:prstGeom>
          <a:noFill/>
          <a:ln>
            <a:noFill/>
          </a:ln>
        </p:spPr>
      </p:pic>
      <p:pic>
        <p:nvPicPr>
          <p:cNvPr id="562" name="Google Shape;562;p56"/>
          <p:cNvPicPr preferRelativeResize="0"/>
          <p:nvPr/>
        </p:nvPicPr>
        <p:blipFill>
          <a:blip r:embed="rId8">
            <a:alphaModFix/>
          </a:blip>
          <a:stretch>
            <a:fillRect/>
          </a:stretch>
        </p:blipFill>
        <p:spPr>
          <a:xfrm>
            <a:off x="0" y="117"/>
            <a:ext cx="889320" cy="889325"/>
          </a:xfrm>
          <a:prstGeom prst="rect">
            <a:avLst/>
          </a:prstGeom>
          <a:noFill/>
          <a:ln>
            <a:noFill/>
          </a:ln>
        </p:spPr>
      </p:pic>
      <p:pic>
        <p:nvPicPr>
          <p:cNvPr id="563" name="Google Shape;563;p56"/>
          <p:cNvPicPr preferRelativeResize="0"/>
          <p:nvPr/>
        </p:nvPicPr>
        <p:blipFill>
          <a:blip r:embed="rId9">
            <a:alphaModFix/>
          </a:blip>
          <a:stretch>
            <a:fillRect/>
          </a:stretch>
        </p:blipFill>
        <p:spPr>
          <a:xfrm>
            <a:off x="889321" y="889444"/>
            <a:ext cx="889320" cy="889325"/>
          </a:xfrm>
          <a:prstGeom prst="rect">
            <a:avLst/>
          </a:prstGeom>
          <a:noFill/>
          <a:ln>
            <a:noFill/>
          </a:ln>
        </p:spPr>
      </p:pic>
      <p:pic>
        <p:nvPicPr>
          <p:cNvPr id="564" name="Google Shape;564;p56"/>
          <p:cNvPicPr preferRelativeResize="0"/>
          <p:nvPr/>
        </p:nvPicPr>
        <p:blipFill>
          <a:blip r:embed="rId10">
            <a:alphaModFix/>
          </a:blip>
          <a:stretch>
            <a:fillRect/>
          </a:stretch>
        </p:blipFill>
        <p:spPr>
          <a:xfrm>
            <a:off x="0" y="889443"/>
            <a:ext cx="889319" cy="889319"/>
          </a:xfrm>
          <a:prstGeom prst="rect">
            <a:avLst/>
          </a:prstGeom>
          <a:noFill/>
          <a:ln>
            <a:noFill/>
          </a:ln>
        </p:spPr>
      </p:pic>
      <p:pic>
        <p:nvPicPr>
          <p:cNvPr id="565" name="Google Shape;565;p56"/>
          <p:cNvPicPr preferRelativeResize="0"/>
          <p:nvPr/>
        </p:nvPicPr>
        <p:blipFill rotWithShape="1">
          <a:blip r:embed="rId11">
            <a:alphaModFix/>
          </a:blip>
          <a:srcRect b="3730" l="7766" r="7631" t="11666"/>
          <a:stretch/>
        </p:blipFill>
        <p:spPr>
          <a:xfrm>
            <a:off x="1778640" y="117"/>
            <a:ext cx="889333" cy="889313"/>
          </a:xfrm>
          <a:prstGeom prst="rect">
            <a:avLst/>
          </a:prstGeom>
          <a:noFill/>
          <a:ln>
            <a:noFill/>
          </a:ln>
        </p:spPr>
      </p:pic>
      <p:pic>
        <p:nvPicPr>
          <p:cNvPr id="566" name="Google Shape;566;p56"/>
          <p:cNvPicPr preferRelativeResize="0"/>
          <p:nvPr/>
        </p:nvPicPr>
        <p:blipFill rotWithShape="1">
          <a:blip r:embed="rId12">
            <a:alphaModFix/>
          </a:blip>
          <a:srcRect b="14298" l="11646" r="6332" t="29296"/>
          <a:stretch/>
        </p:blipFill>
        <p:spPr>
          <a:xfrm>
            <a:off x="3503076" y="2668109"/>
            <a:ext cx="889214" cy="889312"/>
          </a:xfrm>
          <a:prstGeom prst="rect">
            <a:avLst/>
          </a:prstGeom>
          <a:noFill/>
          <a:ln>
            <a:noFill/>
          </a:ln>
        </p:spPr>
      </p:pic>
      <p:pic>
        <p:nvPicPr>
          <p:cNvPr id="567" name="Google Shape;567;p56"/>
          <p:cNvPicPr preferRelativeResize="0"/>
          <p:nvPr/>
        </p:nvPicPr>
        <p:blipFill rotWithShape="1">
          <a:blip r:embed="rId13">
            <a:alphaModFix/>
          </a:blip>
          <a:srcRect b="12639" l="0" r="0" t="18594"/>
          <a:stretch/>
        </p:blipFill>
        <p:spPr>
          <a:xfrm>
            <a:off x="2667963" y="889444"/>
            <a:ext cx="862158" cy="889326"/>
          </a:xfrm>
          <a:prstGeom prst="rect">
            <a:avLst/>
          </a:prstGeom>
          <a:noFill/>
          <a:ln>
            <a:noFill/>
          </a:ln>
        </p:spPr>
      </p:pic>
      <p:pic>
        <p:nvPicPr>
          <p:cNvPr id="568" name="Google Shape;568;p56"/>
          <p:cNvPicPr preferRelativeResize="0"/>
          <p:nvPr/>
        </p:nvPicPr>
        <p:blipFill rotWithShape="1">
          <a:blip r:embed="rId14">
            <a:alphaModFix/>
          </a:blip>
          <a:srcRect b="11178" l="5926" r="0" t="24129"/>
          <a:stretch/>
        </p:blipFill>
        <p:spPr>
          <a:xfrm>
            <a:off x="2667963" y="117"/>
            <a:ext cx="862169" cy="889322"/>
          </a:xfrm>
          <a:prstGeom prst="rect">
            <a:avLst/>
          </a:prstGeom>
          <a:noFill/>
          <a:ln>
            <a:noFill/>
          </a:ln>
        </p:spPr>
      </p:pic>
      <p:pic>
        <p:nvPicPr>
          <p:cNvPr id="569" name="Google Shape;569;p56"/>
          <p:cNvPicPr preferRelativeResize="0"/>
          <p:nvPr/>
        </p:nvPicPr>
        <p:blipFill rotWithShape="1">
          <a:blip r:embed="rId15">
            <a:alphaModFix/>
          </a:blip>
          <a:srcRect b="0" l="0" r="3053" t="0"/>
          <a:stretch/>
        </p:blipFill>
        <p:spPr>
          <a:xfrm>
            <a:off x="3530126" y="117"/>
            <a:ext cx="862164" cy="889319"/>
          </a:xfrm>
          <a:prstGeom prst="rect">
            <a:avLst/>
          </a:prstGeom>
          <a:noFill/>
          <a:ln>
            <a:noFill/>
          </a:ln>
        </p:spPr>
      </p:pic>
      <p:pic>
        <p:nvPicPr>
          <p:cNvPr id="570" name="Google Shape;570;p56"/>
          <p:cNvPicPr preferRelativeResize="0"/>
          <p:nvPr/>
        </p:nvPicPr>
        <p:blipFill rotWithShape="1">
          <a:blip r:embed="rId16">
            <a:alphaModFix/>
          </a:blip>
          <a:srcRect b="0" l="0" r="3053" t="0"/>
          <a:stretch/>
        </p:blipFill>
        <p:spPr>
          <a:xfrm>
            <a:off x="3530126" y="889444"/>
            <a:ext cx="862164" cy="889319"/>
          </a:xfrm>
          <a:prstGeom prst="rect">
            <a:avLst/>
          </a:prstGeom>
          <a:noFill/>
          <a:ln>
            <a:noFill/>
          </a:ln>
        </p:spPr>
      </p:pic>
      <p:pic>
        <p:nvPicPr>
          <p:cNvPr id="571" name="Google Shape;571;p56"/>
          <p:cNvPicPr preferRelativeResize="0"/>
          <p:nvPr/>
        </p:nvPicPr>
        <p:blipFill rotWithShape="1">
          <a:blip r:embed="rId17">
            <a:alphaModFix/>
          </a:blip>
          <a:srcRect b="3671" l="0" r="0" t="16327"/>
          <a:stretch/>
        </p:blipFill>
        <p:spPr>
          <a:xfrm>
            <a:off x="889321" y="1778769"/>
            <a:ext cx="889326" cy="889319"/>
          </a:xfrm>
          <a:prstGeom prst="rect">
            <a:avLst/>
          </a:prstGeom>
          <a:noFill/>
          <a:ln>
            <a:noFill/>
          </a:ln>
        </p:spPr>
      </p:pic>
      <p:pic>
        <p:nvPicPr>
          <p:cNvPr id="572" name="Google Shape;572;p56"/>
          <p:cNvPicPr preferRelativeResize="0"/>
          <p:nvPr/>
        </p:nvPicPr>
        <p:blipFill rotWithShape="1">
          <a:blip r:embed="rId18">
            <a:alphaModFix/>
          </a:blip>
          <a:srcRect b="5793" l="0" r="0" t="27540"/>
          <a:stretch/>
        </p:blipFill>
        <p:spPr>
          <a:xfrm>
            <a:off x="0" y="1778770"/>
            <a:ext cx="889326" cy="889326"/>
          </a:xfrm>
          <a:prstGeom prst="rect">
            <a:avLst/>
          </a:prstGeom>
          <a:noFill/>
          <a:ln>
            <a:noFill/>
          </a:ln>
        </p:spPr>
      </p:pic>
      <p:pic>
        <p:nvPicPr>
          <p:cNvPr id="573" name="Google Shape;573;p56"/>
          <p:cNvPicPr preferRelativeResize="0"/>
          <p:nvPr/>
        </p:nvPicPr>
        <p:blipFill rotWithShape="1">
          <a:blip r:embed="rId19">
            <a:alphaModFix/>
          </a:blip>
          <a:srcRect b="6119" l="0" r="0" t="27213"/>
          <a:stretch/>
        </p:blipFill>
        <p:spPr>
          <a:xfrm>
            <a:off x="2654437" y="1778770"/>
            <a:ext cx="889216" cy="889323"/>
          </a:xfrm>
          <a:prstGeom prst="rect">
            <a:avLst/>
          </a:prstGeom>
          <a:noFill/>
          <a:ln>
            <a:noFill/>
          </a:ln>
        </p:spPr>
      </p:pic>
      <p:pic>
        <p:nvPicPr>
          <p:cNvPr id="574" name="Google Shape;574;p56"/>
          <p:cNvPicPr preferRelativeResize="0"/>
          <p:nvPr/>
        </p:nvPicPr>
        <p:blipFill rotWithShape="1">
          <a:blip r:embed="rId20">
            <a:alphaModFix/>
          </a:blip>
          <a:srcRect b="1599" l="0" r="0" t="18400"/>
          <a:stretch/>
        </p:blipFill>
        <p:spPr>
          <a:xfrm>
            <a:off x="1778642" y="1778770"/>
            <a:ext cx="889326" cy="889319"/>
          </a:xfrm>
          <a:prstGeom prst="rect">
            <a:avLst/>
          </a:prstGeom>
          <a:noFill/>
          <a:ln>
            <a:noFill/>
          </a:ln>
        </p:spPr>
      </p:pic>
      <p:pic>
        <p:nvPicPr>
          <p:cNvPr id="575" name="Google Shape;575;p56"/>
          <p:cNvPicPr preferRelativeResize="0"/>
          <p:nvPr/>
        </p:nvPicPr>
        <p:blipFill rotWithShape="1">
          <a:blip r:embed="rId21">
            <a:alphaModFix/>
          </a:blip>
          <a:srcRect b="4688" l="0" r="3016" t="30645"/>
          <a:stretch/>
        </p:blipFill>
        <p:spPr>
          <a:xfrm>
            <a:off x="889330" y="2668119"/>
            <a:ext cx="889212" cy="889317"/>
          </a:xfrm>
          <a:prstGeom prst="rect">
            <a:avLst/>
          </a:prstGeom>
          <a:noFill/>
          <a:ln>
            <a:noFill/>
          </a:ln>
        </p:spPr>
      </p:pic>
      <p:pic>
        <p:nvPicPr>
          <p:cNvPr id="576" name="Google Shape;576;p56"/>
          <p:cNvPicPr preferRelativeResize="0"/>
          <p:nvPr/>
        </p:nvPicPr>
        <p:blipFill rotWithShape="1">
          <a:blip r:embed="rId22">
            <a:alphaModFix/>
          </a:blip>
          <a:srcRect b="15268" l="0" r="0" t="18055"/>
          <a:stretch/>
        </p:blipFill>
        <p:spPr>
          <a:xfrm>
            <a:off x="59" y="2668099"/>
            <a:ext cx="889214" cy="889333"/>
          </a:xfrm>
          <a:prstGeom prst="rect">
            <a:avLst/>
          </a:prstGeom>
          <a:noFill/>
          <a:ln>
            <a:noFill/>
          </a:ln>
        </p:spPr>
      </p:pic>
      <p:pic>
        <p:nvPicPr>
          <p:cNvPr id="577" name="Google Shape;577;p56"/>
          <p:cNvPicPr preferRelativeResize="0"/>
          <p:nvPr/>
        </p:nvPicPr>
        <p:blipFill rotWithShape="1">
          <a:blip r:embed="rId23">
            <a:alphaModFix/>
          </a:blip>
          <a:srcRect b="10833" l="0" r="0" t="9153"/>
          <a:stretch/>
        </p:blipFill>
        <p:spPr>
          <a:xfrm>
            <a:off x="1778541" y="2668099"/>
            <a:ext cx="889213" cy="889333"/>
          </a:xfrm>
          <a:prstGeom prst="rect">
            <a:avLst/>
          </a:prstGeom>
          <a:noFill/>
          <a:ln>
            <a:noFill/>
          </a:ln>
        </p:spPr>
      </p:pic>
      <p:pic>
        <p:nvPicPr>
          <p:cNvPr id="578" name="Google Shape;578;p56"/>
          <p:cNvPicPr preferRelativeResize="0"/>
          <p:nvPr/>
        </p:nvPicPr>
        <p:blipFill rotWithShape="1">
          <a:blip r:embed="rId24">
            <a:alphaModFix/>
          </a:blip>
          <a:srcRect b="717" l="0" r="0" t="16760"/>
          <a:stretch/>
        </p:blipFill>
        <p:spPr>
          <a:xfrm>
            <a:off x="2667970" y="2668109"/>
            <a:ext cx="862153" cy="889333"/>
          </a:xfrm>
          <a:prstGeom prst="rect">
            <a:avLst/>
          </a:prstGeom>
          <a:noFill/>
          <a:ln>
            <a:noFill/>
          </a:ln>
        </p:spPr>
      </p:pic>
      <p:pic>
        <p:nvPicPr>
          <p:cNvPr id="579" name="Google Shape;579;p56"/>
          <p:cNvPicPr preferRelativeResize="0"/>
          <p:nvPr/>
        </p:nvPicPr>
        <p:blipFill rotWithShape="1">
          <a:blip r:embed="rId25">
            <a:alphaModFix/>
          </a:blip>
          <a:srcRect b="0" l="0" r="0" t="33333"/>
          <a:stretch/>
        </p:blipFill>
        <p:spPr>
          <a:xfrm>
            <a:off x="4392722" y="1778778"/>
            <a:ext cx="889332" cy="889317"/>
          </a:xfrm>
          <a:prstGeom prst="rect">
            <a:avLst/>
          </a:prstGeom>
          <a:noFill/>
          <a:ln>
            <a:noFill/>
          </a:ln>
        </p:spPr>
      </p:pic>
      <p:pic>
        <p:nvPicPr>
          <p:cNvPr id="580" name="Google Shape;580;p56"/>
          <p:cNvPicPr preferRelativeResize="0"/>
          <p:nvPr/>
        </p:nvPicPr>
        <p:blipFill rotWithShape="1">
          <a:blip r:embed="rId26">
            <a:alphaModFix/>
          </a:blip>
          <a:srcRect b="8270" l="0" r="8374" t="30645"/>
          <a:stretch/>
        </p:blipFill>
        <p:spPr>
          <a:xfrm>
            <a:off x="4392722" y="117"/>
            <a:ext cx="889330" cy="889335"/>
          </a:xfrm>
          <a:prstGeom prst="rect">
            <a:avLst/>
          </a:prstGeom>
          <a:noFill/>
          <a:ln>
            <a:noFill/>
          </a:ln>
        </p:spPr>
      </p:pic>
      <p:pic>
        <p:nvPicPr>
          <p:cNvPr id="581" name="Google Shape;581;p56"/>
          <p:cNvPicPr preferRelativeResize="0"/>
          <p:nvPr/>
        </p:nvPicPr>
        <p:blipFill rotWithShape="1">
          <a:blip r:embed="rId27">
            <a:alphaModFix/>
          </a:blip>
          <a:srcRect b="4317" l="0" r="4333" t="31902"/>
          <a:stretch/>
        </p:blipFill>
        <p:spPr>
          <a:xfrm>
            <a:off x="4392722" y="889441"/>
            <a:ext cx="889330" cy="889335"/>
          </a:xfrm>
          <a:prstGeom prst="rect">
            <a:avLst/>
          </a:prstGeom>
          <a:noFill/>
          <a:ln>
            <a:noFill/>
          </a:ln>
        </p:spPr>
      </p:pic>
      <p:pic>
        <p:nvPicPr>
          <p:cNvPr id="582" name="Google Shape;582;p56"/>
          <p:cNvPicPr preferRelativeResize="0"/>
          <p:nvPr/>
        </p:nvPicPr>
        <p:blipFill rotWithShape="1">
          <a:blip r:embed="rId28">
            <a:alphaModFix/>
          </a:blip>
          <a:srcRect b="4648" l="0" r="0" t="26585"/>
          <a:stretch/>
        </p:blipFill>
        <p:spPr>
          <a:xfrm>
            <a:off x="6144644" y="0"/>
            <a:ext cx="862155" cy="889335"/>
          </a:xfrm>
          <a:prstGeom prst="rect">
            <a:avLst/>
          </a:prstGeom>
          <a:noFill/>
          <a:ln>
            <a:noFill/>
          </a:ln>
        </p:spPr>
      </p:pic>
      <p:pic>
        <p:nvPicPr>
          <p:cNvPr id="583" name="Google Shape;583;p56"/>
          <p:cNvPicPr preferRelativeResize="0"/>
          <p:nvPr/>
        </p:nvPicPr>
        <p:blipFill>
          <a:blip r:embed="rId29">
            <a:alphaModFix/>
          </a:blip>
          <a:stretch>
            <a:fillRect/>
          </a:stretch>
        </p:blipFill>
        <p:spPr>
          <a:xfrm>
            <a:off x="5282486" y="116"/>
            <a:ext cx="889213" cy="889215"/>
          </a:xfrm>
          <a:prstGeom prst="rect">
            <a:avLst/>
          </a:prstGeom>
          <a:noFill/>
          <a:ln>
            <a:noFill/>
          </a:ln>
        </p:spPr>
      </p:pic>
      <p:sp>
        <p:nvSpPr>
          <p:cNvPr id="584" name="Google Shape;584;p56"/>
          <p:cNvSpPr txBox="1"/>
          <p:nvPr/>
        </p:nvSpPr>
        <p:spPr>
          <a:xfrm>
            <a:off x="136450" y="3681625"/>
            <a:ext cx="8091600" cy="7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5000">
                <a:solidFill>
                  <a:srgbClr val="FFFFFF"/>
                </a:solidFill>
                <a:latin typeface="Poppins"/>
                <a:ea typeface="Poppins"/>
                <a:cs typeface="Poppins"/>
                <a:sym typeface="Poppins"/>
              </a:rPr>
              <a:t>Over 300 strong...</a:t>
            </a:r>
            <a:endParaRPr b="1" sz="5000">
              <a:solidFill>
                <a:srgbClr val="FFFFFF"/>
              </a:solidFill>
              <a:latin typeface="Poppins"/>
              <a:ea typeface="Poppins"/>
              <a:cs typeface="Poppins"/>
              <a:sym typeface="Poppins"/>
            </a:endParaRPr>
          </a:p>
        </p:txBody>
      </p:sp>
      <p:pic>
        <p:nvPicPr>
          <p:cNvPr id="585" name="Google Shape;585;p56"/>
          <p:cNvPicPr preferRelativeResize="0"/>
          <p:nvPr/>
        </p:nvPicPr>
        <p:blipFill>
          <a:blip r:embed="rId30">
            <a:alphaModFix/>
          </a:blip>
          <a:stretch>
            <a:fillRect/>
          </a:stretch>
        </p:blipFill>
        <p:spPr>
          <a:xfrm>
            <a:off x="4392293" y="2668126"/>
            <a:ext cx="889208" cy="889207"/>
          </a:xfrm>
          <a:prstGeom prst="rect">
            <a:avLst/>
          </a:prstGeom>
          <a:noFill/>
          <a:ln>
            <a:noFill/>
          </a:ln>
        </p:spPr>
      </p:pic>
      <p:pic>
        <p:nvPicPr>
          <p:cNvPr id="586" name="Google Shape;586;p56"/>
          <p:cNvPicPr preferRelativeResize="0"/>
          <p:nvPr/>
        </p:nvPicPr>
        <p:blipFill rotWithShape="1">
          <a:blip r:embed="rId31">
            <a:alphaModFix/>
          </a:blip>
          <a:srcRect b="3034" l="0" r="3053" t="0"/>
          <a:stretch/>
        </p:blipFill>
        <p:spPr>
          <a:xfrm>
            <a:off x="5282475" y="1778775"/>
            <a:ext cx="889200" cy="889350"/>
          </a:xfrm>
          <a:prstGeom prst="rect">
            <a:avLst/>
          </a:prstGeom>
          <a:noFill/>
          <a:ln>
            <a:noFill/>
          </a:ln>
        </p:spPr>
      </p:pic>
      <p:sp>
        <p:nvSpPr>
          <p:cNvPr id="587" name="Google Shape;587;p56"/>
          <p:cNvSpPr txBox="1"/>
          <p:nvPr/>
        </p:nvSpPr>
        <p:spPr>
          <a:xfrm>
            <a:off x="152400" y="4356025"/>
            <a:ext cx="8151900" cy="1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Poppins"/>
                <a:ea typeface="Poppins"/>
                <a:cs typeface="Poppins"/>
                <a:sym typeface="Poppins"/>
              </a:rPr>
              <a:t>Cross discipline, agile team members</a:t>
            </a:r>
            <a:endParaRPr b="1" sz="1800">
              <a:solidFill>
                <a:srgbClr val="FFFFFF"/>
              </a:solidFill>
              <a:latin typeface="Poppins"/>
              <a:ea typeface="Poppins"/>
              <a:cs typeface="Poppins"/>
              <a:sym typeface="Poppi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e/Flex Model">
  <p:cSld name="CUSTOM_6_4">
    <p:bg>
      <p:bgPr>
        <a:noFill/>
      </p:bgPr>
    </p:bg>
    <p:spTree>
      <p:nvGrpSpPr>
        <p:cNvPr id="588" name="Shape 588"/>
        <p:cNvGrpSpPr/>
        <p:nvPr/>
      </p:nvGrpSpPr>
      <p:grpSpPr>
        <a:xfrm>
          <a:off x="0" y="0"/>
          <a:ext cx="0" cy="0"/>
          <a:chOff x="0" y="0"/>
          <a:chExt cx="0" cy="0"/>
        </a:xfrm>
      </p:grpSpPr>
      <p:sp>
        <p:nvSpPr>
          <p:cNvPr id="589" name="Google Shape;589;p57"/>
          <p:cNvSpPr/>
          <p:nvPr/>
        </p:nvSpPr>
        <p:spPr>
          <a:xfrm>
            <a:off x="383850" y="1914413"/>
            <a:ext cx="8528700" cy="972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7"/>
          <p:cNvSpPr txBox="1"/>
          <p:nvPr/>
        </p:nvSpPr>
        <p:spPr>
          <a:xfrm>
            <a:off x="1267275" y="2577810"/>
            <a:ext cx="844200" cy="2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434343"/>
                </a:solidFill>
                <a:latin typeface="Poppins"/>
                <a:ea typeface="Poppins"/>
                <a:cs typeface="Poppins"/>
                <a:sym typeface="Poppins"/>
              </a:rPr>
              <a:t>SMEs</a:t>
            </a:r>
            <a:endParaRPr sz="900">
              <a:solidFill>
                <a:srgbClr val="434343"/>
              </a:solidFill>
              <a:latin typeface="Poppins"/>
              <a:ea typeface="Poppins"/>
              <a:cs typeface="Poppins"/>
              <a:sym typeface="Poppins"/>
            </a:endParaRPr>
          </a:p>
        </p:txBody>
      </p:sp>
      <p:pic>
        <p:nvPicPr>
          <p:cNvPr id="591" name="Google Shape;591;p57"/>
          <p:cNvPicPr preferRelativeResize="0"/>
          <p:nvPr/>
        </p:nvPicPr>
        <p:blipFill>
          <a:blip r:embed="rId2">
            <a:alphaModFix/>
          </a:blip>
          <a:stretch>
            <a:fillRect/>
          </a:stretch>
        </p:blipFill>
        <p:spPr>
          <a:xfrm>
            <a:off x="1290576" y="2138062"/>
            <a:ext cx="290489" cy="435732"/>
          </a:xfrm>
          <a:prstGeom prst="rect">
            <a:avLst/>
          </a:prstGeom>
          <a:noFill/>
          <a:ln>
            <a:noFill/>
          </a:ln>
        </p:spPr>
      </p:pic>
      <p:pic>
        <p:nvPicPr>
          <p:cNvPr id="592" name="Google Shape;592;p57"/>
          <p:cNvPicPr preferRelativeResize="0"/>
          <p:nvPr/>
        </p:nvPicPr>
        <p:blipFill>
          <a:blip r:embed="rId2">
            <a:alphaModFix/>
          </a:blip>
          <a:stretch>
            <a:fillRect/>
          </a:stretch>
        </p:blipFill>
        <p:spPr>
          <a:xfrm>
            <a:off x="1808637" y="2137996"/>
            <a:ext cx="290489" cy="435732"/>
          </a:xfrm>
          <a:prstGeom prst="rect">
            <a:avLst/>
          </a:prstGeom>
          <a:noFill/>
          <a:ln>
            <a:noFill/>
          </a:ln>
        </p:spPr>
      </p:pic>
      <p:pic>
        <p:nvPicPr>
          <p:cNvPr id="593" name="Google Shape;593;p57"/>
          <p:cNvPicPr preferRelativeResize="0"/>
          <p:nvPr/>
        </p:nvPicPr>
        <p:blipFill>
          <a:blip r:embed="rId2">
            <a:alphaModFix/>
          </a:blip>
          <a:stretch>
            <a:fillRect/>
          </a:stretch>
        </p:blipFill>
        <p:spPr>
          <a:xfrm>
            <a:off x="1553510" y="2016603"/>
            <a:ext cx="290489" cy="435734"/>
          </a:xfrm>
          <a:prstGeom prst="rect">
            <a:avLst/>
          </a:prstGeom>
          <a:noFill/>
          <a:ln>
            <a:noFill/>
          </a:ln>
        </p:spPr>
      </p:pic>
      <p:sp>
        <p:nvSpPr>
          <p:cNvPr id="594" name="Google Shape;594;p57"/>
          <p:cNvSpPr/>
          <p:nvPr/>
        </p:nvSpPr>
        <p:spPr>
          <a:xfrm>
            <a:off x="2831025" y="1670650"/>
            <a:ext cx="3495900" cy="1458900"/>
          </a:xfrm>
          <a:prstGeom prst="roundRect">
            <a:avLst>
              <a:gd fmla="val 16667" name="adj"/>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57"/>
          <p:cNvPicPr preferRelativeResize="0"/>
          <p:nvPr/>
        </p:nvPicPr>
        <p:blipFill>
          <a:blip r:embed="rId3">
            <a:alphaModFix/>
          </a:blip>
          <a:stretch>
            <a:fillRect/>
          </a:stretch>
        </p:blipFill>
        <p:spPr>
          <a:xfrm>
            <a:off x="3180153" y="2163116"/>
            <a:ext cx="290489" cy="435732"/>
          </a:xfrm>
          <a:prstGeom prst="rect">
            <a:avLst/>
          </a:prstGeom>
          <a:noFill/>
          <a:ln>
            <a:noFill/>
          </a:ln>
        </p:spPr>
      </p:pic>
      <p:sp>
        <p:nvSpPr>
          <p:cNvPr id="596" name="Google Shape;596;p57"/>
          <p:cNvSpPr txBox="1"/>
          <p:nvPr/>
        </p:nvSpPr>
        <p:spPr>
          <a:xfrm>
            <a:off x="2831047" y="2622100"/>
            <a:ext cx="9885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Poppins"/>
                <a:ea typeface="Poppins"/>
                <a:cs typeface="Poppins"/>
                <a:sym typeface="Poppins"/>
              </a:rPr>
              <a:t>Scrum Master</a:t>
            </a:r>
            <a:endParaRPr sz="900">
              <a:latin typeface="Poppins"/>
              <a:ea typeface="Poppins"/>
              <a:cs typeface="Poppins"/>
              <a:sym typeface="Poppins"/>
            </a:endParaRPr>
          </a:p>
        </p:txBody>
      </p:sp>
      <p:sp>
        <p:nvSpPr>
          <p:cNvPr id="597" name="Google Shape;597;p57"/>
          <p:cNvSpPr txBox="1"/>
          <p:nvPr/>
        </p:nvSpPr>
        <p:spPr>
          <a:xfrm>
            <a:off x="4027072" y="2622111"/>
            <a:ext cx="9885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Poppins"/>
                <a:ea typeface="Poppins"/>
                <a:cs typeface="Poppins"/>
                <a:sym typeface="Poppins"/>
              </a:rPr>
              <a:t>Scrum Team</a:t>
            </a:r>
            <a:endParaRPr sz="900">
              <a:latin typeface="Poppins"/>
              <a:ea typeface="Poppins"/>
              <a:cs typeface="Poppins"/>
              <a:sym typeface="Poppins"/>
            </a:endParaRPr>
          </a:p>
          <a:p>
            <a:pPr indent="0" lvl="0" marL="0" rtl="0" algn="l">
              <a:spcBef>
                <a:spcPts val="0"/>
              </a:spcBef>
              <a:spcAft>
                <a:spcPts val="0"/>
              </a:spcAft>
              <a:buNone/>
            </a:pPr>
            <a:r>
              <a:t/>
            </a:r>
            <a:endParaRPr sz="900">
              <a:latin typeface="Poppins"/>
              <a:ea typeface="Poppins"/>
              <a:cs typeface="Poppins"/>
              <a:sym typeface="Poppins"/>
            </a:endParaRPr>
          </a:p>
        </p:txBody>
      </p:sp>
      <p:pic>
        <p:nvPicPr>
          <p:cNvPr id="598" name="Google Shape;598;p57"/>
          <p:cNvPicPr preferRelativeResize="0"/>
          <p:nvPr/>
        </p:nvPicPr>
        <p:blipFill>
          <a:blip r:embed="rId3">
            <a:alphaModFix/>
          </a:blip>
          <a:stretch>
            <a:fillRect/>
          </a:stretch>
        </p:blipFill>
        <p:spPr>
          <a:xfrm>
            <a:off x="4627408" y="2092733"/>
            <a:ext cx="290489" cy="435732"/>
          </a:xfrm>
          <a:prstGeom prst="rect">
            <a:avLst/>
          </a:prstGeom>
          <a:noFill/>
          <a:ln>
            <a:noFill/>
          </a:ln>
        </p:spPr>
      </p:pic>
      <p:pic>
        <p:nvPicPr>
          <p:cNvPr id="599" name="Google Shape;599;p57"/>
          <p:cNvPicPr preferRelativeResize="0"/>
          <p:nvPr/>
        </p:nvPicPr>
        <p:blipFill>
          <a:blip r:embed="rId3">
            <a:alphaModFix/>
          </a:blip>
          <a:stretch>
            <a:fillRect/>
          </a:stretch>
        </p:blipFill>
        <p:spPr>
          <a:xfrm>
            <a:off x="5601099" y="2163116"/>
            <a:ext cx="290489" cy="435732"/>
          </a:xfrm>
          <a:prstGeom prst="rect">
            <a:avLst/>
          </a:prstGeom>
          <a:noFill/>
          <a:ln>
            <a:noFill/>
          </a:ln>
        </p:spPr>
      </p:pic>
      <p:sp>
        <p:nvSpPr>
          <p:cNvPr id="600" name="Google Shape;600;p57"/>
          <p:cNvSpPr txBox="1"/>
          <p:nvPr/>
        </p:nvSpPr>
        <p:spPr>
          <a:xfrm>
            <a:off x="5175800" y="2622100"/>
            <a:ext cx="11511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Poppins"/>
                <a:ea typeface="Poppins"/>
                <a:cs typeface="Poppins"/>
                <a:sym typeface="Poppins"/>
              </a:rPr>
              <a:t>Product Owner</a:t>
            </a:r>
            <a:endParaRPr sz="900">
              <a:latin typeface="Poppins"/>
              <a:ea typeface="Poppins"/>
              <a:cs typeface="Poppins"/>
              <a:sym typeface="Poppins"/>
            </a:endParaRPr>
          </a:p>
        </p:txBody>
      </p:sp>
      <p:pic>
        <p:nvPicPr>
          <p:cNvPr id="601" name="Google Shape;601;p57"/>
          <p:cNvPicPr preferRelativeResize="0"/>
          <p:nvPr/>
        </p:nvPicPr>
        <p:blipFill>
          <a:blip r:embed="rId4">
            <a:alphaModFix/>
          </a:blip>
          <a:stretch>
            <a:fillRect/>
          </a:stretch>
        </p:blipFill>
        <p:spPr>
          <a:xfrm>
            <a:off x="4370164" y="3292065"/>
            <a:ext cx="290489" cy="435732"/>
          </a:xfrm>
          <a:prstGeom prst="rect">
            <a:avLst/>
          </a:prstGeom>
          <a:noFill/>
          <a:ln>
            <a:noFill/>
          </a:ln>
        </p:spPr>
      </p:pic>
      <p:sp>
        <p:nvSpPr>
          <p:cNvPr id="602" name="Google Shape;602;p57"/>
          <p:cNvSpPr txBox="1"/>
          <p:nvPr/>
        </p:nvSpPr>
        <p:spPr>
          <a:xfrm>
            <a:off x="3939873" y="3720574"/>
            <a:ext cx="11511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Poppins"/>
                <a:ea typeface="Poppins"/>
                <a:cs typeface="Poppins"/>
                <a:sym typeface="Poppins"/>
              </a:rPr>
              <a:t>Business Owner</a:t>
            </a:r>
            <a:endParaRPr sz="900">
              <a:latin typeface="Poppins"/>
              <a:ea typeface="Poppins"/>
              <a:cs typeface="Poppins"/>
              <a:sym typeface="Poppins"/>
            </a:endParaRPr>
          </a:p>
        </p:txBody>
      </p:sp>
      <p:sp>
        <p:nvSpPr>
          <p:cNvPr id="603" name="Google Shape;603;p57"/>
          <p:cNvSpPr/>
          <p:nvPr/>
        </p:nvSpPr>
        <p:spPr>
          <a:xfrm rot="5400000">
            <a:off x="3449297" y="2887973"/>
            <a:ext cx="493500" cy="736800"/>
          </a:xfrm>
          <a:prstGeom prst="bentUpArrow">
            <a:avLst>
              <a:gd fmla="val 10736" name="adj1"/>
              <a:gd fmla="val 20091" name="adj2"/>
              <a:gd fmla="val 1853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7"/>
          <p:cNvSpPr/>
          <p:nvPr/>
        </p:nvSpPr>
        <p:spPr>
          <a:xfrm>
            <a:off x="5074400" y="3029800"/>
            <a:ext cx="2533200" cy="698100"/>
          </a:xfrm>
          <a:prstGeom prst="leftUpArrow">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7"/>
          <p:cNvSpPr/>
          <p:nvPr/>
        </p:nvSpPr>
        <p:spPr>
          <a:xfrm>
            <a:off x="2197025" y="2312100"/>
            <a:ext cx="536100" cy="153300"/>
          </a:xfrm>
          <a:prstGeom prst="leftRightArrow">
            <a:avLst>
              <a:gd fmla="val 37155" name="adj1"/>
              <a:gd fmla="val 4146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7"/>
          <p:cNvSpPr/>
          <p:nvPr/>
        </p:nvSpPr>
        <p:spPr>
          <a:xfrm flipH="1" rot="-5400000">
            <a:off x="5175353" y="2908673"/>
            <a:ext cx="493500" cy="695400"/>
          </a:xfrm>
          <a:prstGeom prst="bentUpArrow">
            <a:avLst>
              <a:gd fmla="val 10736" name="adj1"/>
              <a:gd fmla="val 20091" name="adj2"/>
              <a:gd fmla="val 18535"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7"/>
          <p:cNvSpPr txBox="1"/>
          <p:nvPr/>
        </p:nvSpPr>
        <p:spPr>
          <a:xfrm>
            <a:off x="3595521" y="1298500"/>
            <a:ext cx="1794000" cy="4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latin typeface="Poppins"/>
                <a:ea typeface="Poppins"/>
                <a:cs typeface="Poppins"/>
                <a:sym typeface="Poppins"/>
              </a:rPr>
              <a:t>Core Scrum Team</a:t>
            </a:r>
            <a:endParaRPr b="1" sz="1200">
              <a:latin typeface="Poppins"/>
              <a:ea typeface="Poppins"/>
              <a:cs typeface="Poppins"/>
              <a:sym typeface="Poppins"/>
            </a:endParaRPr>
          </a:p>
        </p:txBody>
      </p:sp>
      <p:pic>
        <p:nvPicPr>
          <p:cNvPr id="608" name="Google Shape;608;p57"/>
          <p:cNvPicPr preferRelativeResize="0"/>
          <p:nvPr/>
        </p:nvPicPr>
        <p:blipFill rotWithShape="1">
          <a:blip r:embed="rId5">
            <a:alphaModFix/>
          </a:blip>
          <a:srcRect b="0" l="0" r="0" t="0"/>
          <a:stretch/>
        </p:blipFill>
        <p:spPr>
          <a:xfrm>
            <a:off x="4094450" y="2092750"/>
            <a:ext cx="290475" cy="435712"/>
          </a:xfrm>
          <a:prstGeom prst="rect">
            <a:avLst/>
          </a:prstGeom>
          <a:noFill/>
          <a:ln>
            <a:noFill/>
          </a:ln>
        </p:spPr>
      </p:pic>
      <p:pic>
        <p:nvPicPr>
          <p:cNvPr id="609" name="Google Shape;609;p57"/>
          <p:cNvPicPr preferRelativeResize="0"/>
          <p:nvPr/>
        </p:nvPicPr>
        <p:blipFill>
          <a:blip r:embed="rId3">
            <a:alphaModFix/>
          </a:blip>
          <a:stretch>
            <a:fillRect/>
          </a:stretch>
        </p:blipFill>
        <p:spPr>
          <a:xfrm>
            <a:off x="3852105" y="2178138"/>
            <a:ext cx="290489" cy="435732"/>
          </a:xfrm>
          <a:prstGeom prst="rect">
            <a:avLst/>
          </a:prstGeom>
          <a:noFill/>
          <a:ln>
            <a:noFill/>
          </a:ln>
        </p:spPr>
      </p:pic>
      <p:pic>
        <p:nvPicPr>
          <p:cNvPr id="610" name="Google Shape;610;p57"/>
          <p:cNvPicPr preferRelativeResize="0"/>
          <p:nvPr/>
        </p:nvPicPr>
        <p:blipFill>
          <a:blip r:embed="rId3">
            <a:alphaModFix/>
          </a:blip>
          <a:stretch>
            <a:fillRect/>
          </a:stretch>
        </p:blipFill>
        <p:spPr>
          <a:xfrm>
            <a:off x="4370167" y="2178073"/>
            <a:ext cx="290489" cy="435732"/>
          </a:xfrm>
          <a:prstGeom prst="rect">
            <a:avLst/>
          </a:prstGeom>
          <a:noFill/>
          <a:ln>
            <a:noFill/>
          </a:ln>
        </p:spPr>
      </p:pic>
      <p:pic>
        <p:nvPicPr>
          <p:cNvPr id="611" name="Google Shape;611;p57"/>
          <p:cNvPicPr preferRelativeResize="0"/>
          <p:nvPr/>
        </p:nvPicPr>
        <p:blipFill rotWithShape="1">
          <a:blip r:embed="rId5">
            <a:alphaModFix/>
          </a:blip>
          <a:srcRect b="0" l="0" r="0" t="0"/>
          <a:stretch/>
        </p:blipFill>
        <p:spPr>
          <a:xfrm>
            <a:off x="4888237" y="2178175"/>
            <a:ext cx="290475" cy="435712"/>
          </a:xfrm>
          <a:prstGeom prst="rect">
            <a:avLst/>
          </a:prstGeom>
          <a:noFill/>
          <a:ln>
            <a:noFill/>
          </a:ln>
        </p:spPr>
      </p:pic>
      <p:sp>
        <p:nvSpPr>
          <p:cNvPr id="612" name="Google Shape;612;p57"/>
          <p:cNvSpPr txBox="1"/>
          <p:nvPr/>
        </p:nvSpPr>
        <p:spPr>
          <a:xfrm>
            <a:off x="7031575" y="2533900"/>
            <a:ext cx="1074300" cy="2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rgbClr val="434343"/>
                </a:solidFill>
                <a:latin typeface="Poppins"/>
                <a:ea typeface="Poppins"/>
                <a:cs typeface="Poppins"/>
                <a:sym typeface="Poppins"/>
              </a:rPr>
              <a:t>Stakeholders</a:t>
            </a:r>
            <a:endParaRPr sz="900">
              <a:solidFill>
                <a:srgbClr val="434343"/>
              </a:solidFill>
              <a:latin typeface="Poppins"/>
              <a:ea typeface="Poppins"/>
              <a:cs typeface="Poppins"/>
              <a:sym typeface="Poppins"/>
            </a:endParaRPr>
          </a:p>
        </p:txBody>
      </p:sp>
      <p:pic>
        <p:nvPicPr>
          <p:cNvPr id="613" name="Google Shape;613;p57"/>
          <p:cNvPicPr preferRelativeResize="0"/>
          <p:nvPr/>
        </p:nvPicPr>
        <p:blipFill>
          <a:blip r:embed="rId6">
            <a:alphaModFix/>
          </a:blip>
          <a:stretch>
            <a:fillRect/>
          </a:stretch>
        </p:blipFill>
        <p:spPr>
          <a:xfrm>
            <a:off x="7131076" y="2094149"/>
            <a:ext cx="290489" cy="435732"/>
          </a:xfrm>
          <a:prstGeom prst="rect">
            <a:avLst/>
          </a:prstGeom>
          <a:noFill/>
          <a:ln>
            <a:noFill/>
          </a:ln>
        </p:spPr>
      </p:pic>
      <p:pic>
        <p:nvPicPr>
          <p:cNvPr id="614" name="Google Shape;614;p57"/>
          <p:cNvPicPr preferRelativeResize="0"/>
          <p:nvPr/>
        </p:nvPicPr>
        <p:blipFill>
          <a:blip r:embed="rId6">
            <a:alphaModFix/>
          </a:blip>
          <a:stretch>
            <a:fillRect/>
          </a:stretch>
        </p:blipFill>
        <p:spPr>
          <a:xfrm>
            <a:off x="7649137" y="2094084"/>
            <a:ext cx="290489" cy="435732"/>
          </a:xfrm>
          <a:prstGeom prst="rect">
            <a:avLst/>
          </a:prstGeom>
          <a:noFill/>
          <a:ln>
            <a:noFill/>
          </a:ln>
        </p:spPr>
      </p:pic>
      <p:pic>
        <p:nvPicPr>
          <p:cNvPr id="615" name="Google Shape;615;p57"/>
          <p:cNvPicPr preferRelativeResize="0"/>
          <p:nvPr/>
        </p:nvPicPr>
        <p:blipFill>
          <a:blip r:embed="rId6">
            <a:alphaModFix/>
          </a:blip>
          <a:stretch>
            <a:fillRect/>
          </a:stretch>
        </p:blipFill>
        <p:spPr>
          <a:xfrm>
            <a:off x="7394010" y="1972691"/>
            <a:ext cx="290489" cy="435734"/>
          </a:xfrm>
          <a:prstGeom prst="rect">
            <a:avLst/>
          </a:prstGeom>
          <a:noFill/>
          <a:ln>
            <a:noFill/>
          </a:ln>
        </p:spPr>
      </p:pic>
      <p:sp>
        <p:nvSpPr>
          <p:cNvPr id="616" name="Google Shape;616;p57"/>
          <p:cNvSpPr/>
          <p:nvPr/>
        </p:nvSpPr>
        <p:spPr>
          <a:xfrm>
            <a:off x="6424825" y="2312112"/>
            <a:ext cx="536100" cy="153300"/>
          </a:xfrm>
          <a:prstGeom prst="leftRightArrow">
            <a:avLst>
              <a:gd fmla="val 37155" name="adj1"/>
              <a:gd fmla="val 4146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 name="Google Shape;617;p57"/>
          <p:cNvPicPr preferRelativeResize="0"/>
          <p:nvPr/>
        </p:nvPicPr>
        <p:blipFill>
          <a:blip r:embed="rId3">
            <a:alphaModFix/>
          </a:blip>
          <a:stretch>
            <a:fillRect/>
          </a:stretch>
        </p:blipFill>
        <p:spPr>
          <a:xfrm>
            <a:off x="809153" y="3152791"/>
            <a:ext cx="290489" cy="435732"/>
          </a:xfrm>
          <a:prstGeom prst="rect">
            <a:avLst/>
          </a:prstGeom>
          <a:noFill/>
          <a:ln>
            <a:noFill/>
          </a:ln>
        </p:spPr>
      </p:pic>
      <p:sp>
        <p:nvSpPr>
          <p:cNvPr id="618" name="Google Shape;618;p57"/>
          <p:cNvSpPr txBox="1"/>
          <p:nvPr/>
        </p:nvSpPr>
        <p:spPr>
          <a:xfrm>
            <a:off x="460047" y="3611775"/>
            <a:ext cx="9885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Poppins"/>
                <a:ea typeface="Poppins"/>
                <a:cs typeface="Poppins"/>
                <a:sym typeface="Poppins"/>
              </a:rPr>
              <a:t>DevOps</a:t>
            </a:r>
            <a:endParaRPr sz="900">
              <a:latin typeface="Poppins"/>
              <a:ea typeface="Poppins"/>
              <a:cs typeface="Poppins"/>
              <a:sym typeface="Poppins"/>
            </a:endParaRPr>
          </a:p>
        </p:txBody>
      </p:sp>
      <p:pic>
        <p:nvPicPr>
          <p:cNvPr id="619" name="Google Shape;619;p57"/>
          <p:cNvPicPr preferRelativeResize="0"/>
          <p:nvPr/>
        </p:nvPicPr>
        <p:blipFill>
          <a:blip r:embed="rId3">
            <a:alphaModFix/>
          </a:blip>
          <a:stretch>
            <a:fillRect/>
          </a:stretch>
        </p:blipFill>
        <p:spPr>
          <a:xfrm>
            <a:off x="1448753" y="3152791"/>
            <a:ext cx="290489" cy="435732"/>
          </a:xfrm>
          <a:prstGeom prst="rect">
            <a:avLst/>
          </a:prstGeom>
          <a:noFill/>
          <a:ln>
            <a:noFill/>
          </a:ln>
        </p:spPr>
      </p:pic>
      <p:sp>
        <p:nvSpPr>
          <p:cNvPr id="620" name="Google Shape;620;p57"/>
          <p:cNvSpPr txBox="1"/>
          <p:nvPr/>
        </p:nvSpPr>
        <p:spPr>
          <a:xfrm>
            <a:off x="1099647" y="3611775"/>
            <a:ext cx="9885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latin typeface="Poppins"/>
                <a:ea typeface="Poppins"/>
                <a:cs typeface="Poppins"/>
                <a:sym typeface="Poppins"/>
              </a:rPr>
              <a:t>Supporting Crew</a:t>
            </a:r>
            <a:endParaRPr sz="900">
              <a:latin typeface="Poppins"/>
              <a:ea typeface="Poppins"/>
              <a:cs typeface="Poppins"/>
              <a:sym typeface="Poppins"/>
            </a:endParaRPr>
          </a:p>
        </p:txBody>
      </p:sp>
      <p:sp>
        <p:nvSpPr>
          <p:cNvPr id="621" name="Google Shape;621;p57"/>
          <p:cNvSpPr txBox="1"/>
          <p:nvPr/>
        </p:nvSpPr>
        <p:spPr>
          <a:xfrm>
            <a:off x="328575" y="308425"/>
            <a:ext cx="7931400" cy="49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The </a:t>
            </a:r>
            <a:r>
              <a:rPr b="1" lang="en-GB" sz="2400">
                <a:solidFill>
                  <a:schemeClr val="accent2"/>
                </a:solidFill>
                <a:latin typeface="Poppins"/>
                <a:ea typeface="Poppins"/>
                <a:cs typeface="Poppins"/>
                <a:sym typeface="Poppins"/>
              </a:rPr>
              <a:t>CORE / FLEX </a:t>
            </a:r>
            <a:r>
              <a:rPr b="1" lang="en-GB" sz="2400">
                <a:solidFill>
                  <a:srgbClr val="434343"/>
                </a:solidFill>
                <a:latin typeface="Poppins"/>
                <a:ea typeface="Poppins"/>
                <a:cs typeface="Poppins"/>
                <a:sym typeface="Poppins"/>
              </a:rPr>
              <a:t>model</a:t>
            </a:r>
            <a:endParaRPr b="1" sz="2400">
              <a:latin typeface="Poppins"/>
              <a:ea typeface="Poppins"/>
              <a:cs typeface="Poppins"/>
              <a:sym typeface="Poppins"/>
            </a:endParaRPr>
          </a:p>
          <a:p>
            <a:pPr indent="0" lvl="0" marL="0" rtl="0" algn="l">
              <a:lnSpc>
                <a:spcPct val="90000"/>
              </a:lnSpc>
              <a:spcBef>
                <a:spcPts val="0"/>
              </a:spcBef>
              <a:spcAft>
                <a:spcPts val="0"/>
              </a:spcAft>
              <a:buClr>
                <a:schemeClr val="dk2"/>
              </a:buClr>
              <a:buSzPts val="2400"/>
              <a:buFont typeface="Poppins SemiBold"/>
              <a:buNone/>
            </a:pPr>
            <a:r>
              <a:t/>
            </a:r>
            <a:endParaRPr sz="2400">
              <a:solidFill>
                <a:schemeClr val="dk2"/>
              </a:solidFill>
              <a:latin typeface="Poppins SemiBold"/>
              <a:ea typeface="Poppins SemiBold"/>
              <a:cs typeface="Poppins SemiBold"/>
              <a:sym typeface="Poppins SemiBold"/>
            </a:endParaRPr>
          </a:p>
          <a:p>
            <a:pPr indent="0" lvl="0" marL="0" marR="0" rtl="0" algn="l">
              <a:lnSpc>
                <a:spcPct val="90000"/>
              </a:lnSpc>
              <a:spcBef>
                <a:spcPts val="0"/>
              </a:spcBef>
              <a:spcAft>
                <a:spcPts val="0"/>
              </a:spcAft>
              <a:buNone/>
            </a:pPr>
            <a:r>
              <a:t/>
            </a:r>
            <a:endParaRPr b="1" sz="2400">
              <a:solidFill>
                <a:srgbClr val="434343"/>
              </a:solidFill>
              <a:latin typeface="Poppins"/>
              <a:ea typeface="Poppins"/>
              <a:cs typeface="Poppins"/>
              <a:sym typeface="Poppins"/>
            </a:endParaRPr>
          </a:p>
        </p:txBody>
      </p:sp>
      <p:sp>
        <p:nvSpPr>
          <p:cNvPr id="622" name="Google Shape;622;p57"/>
          <p:cNvSpPr txBox="1"/>
          <p:nvPr/>
        </p:nvSpPr>
        <p:spPr>
          <a:xfrm>
            <a:off x="328569" y="735825"/>
            <a:ext cx="39786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Poppins"/>
                <a:ea typeface="Poppins"/>
                <a:cs typeface="Poppins"/>
                <a:sym typeface="Poppins"/>
              </a:rPr>
              <a:t>Augmenting your capabilities with ours</a:t>
            </a:r>
            <a:endParaRPr sz="1200">
              <a:latin typeface="Poppins"/>
              <a:ea typeface="Poppins"/>
              <a:cs typeface="Poppins"/>
              <a:sym typeface="Poppins"/>
            </a:endParaRPr>
          </a:p>
        </p:txBody>
      </p:sp>
      <p:sp>
        <p:nvSpPr>
          <p:cNvPr id="623" name="Google Shape;623;p5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624" name="Google Shape;624;p57"/>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DIgital 2018</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ays of Working">
  <p:cSld name="CUSTOM_16">
    <p:spTree>
      <p:nvGrpSpPr>
        <p:cNvPr id="625" name="Shape 625"/>
        <p:cNvGrpSpPr/>
        <p:nvPr/>
      </p:nvGrpSpPr>
      <p:grpSpPr>
        <a:xfrm>
          <a:off x="0" y="0"/>
          <a:ext cx="0" cy="0"/>
          <a:chOff x="0" y="0"/>
          <a:chExt cx="0" cy="0"/>
        </a:xfrm>
      </p:grpSpPr>
      <p:sp>
        <p:nvSpPr>
          <p:cNvPr id="626" name="Google Shape;626;p58"/>
          <p:cNvSpPr/>
          <p:nvPr/>
        </p:nvSpPr>
        <p:spPr>
          <a:xfrm>
            <a:off x="325225" y="1285950"/>
            <a:ext cx="337200" cy="13101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8"/>
          <p:cNvSpPr/>
          <p:nvPr/>
        </p:nvSpPr>
        <p:spPr>
          <a:xfrm>
            <a:off x="940875" y="2455913"/>
            <a:ext cx="985800" cy="1929600"/>
          </a:xfrm>
          <a:prstGeom prst="bracePair">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p:nvPr/>
        </p:nvSpPr>
        <p:spPr>
          <a:xfrm>
            <a:off x="662425" y="2416575"/>
            <a:ext cx="727800" cy="223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58"/>
          <p:cNvGrpSpPr/>
          <p:nvPr/>
        </p:nvGrpSpPr>
        <p:grpSpPr>
          <a:xfrm flipH="1" rot="10800000">
            <a:off x="3527943" y="1498685"/>
            <a:ext cx="2532540" cy="2532540"/>
            <a:chOff x="2820225" y="891450"/>
            <a:chExt cx="3175200" cy="3175200"/>
          </a:xfrm>
        </p:grpSpPr>
        <p:sp>
          <p:nvSpPr>
            <p:cNvPr id="630" name="Google Shape;630;p58"/>
            <p:cNvSpPr/>
            <p:nvPr/>
          </p:nvSpPr>
          <p:spPr>
            <a:xfrm rot="10800000">
              <a:off x="2820225" y="891450"/>
              <a:ext cx="3175200" cy="3175200"/>
            </a:xfrm>
            <a:prstGeom prst="blockArc">
              <a:avLst>
                <a:gd fmla="val 5399801" name="adj1"/>
                <a:gd fmla="val 3012680" name="adj2"/>
                <a:gd fmla="val 6939"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8"/>
            <p:cNvSpPr/>
            <p:nvPr/>
          </p:nvSpPr>
          <p:spPr>
            <a:xfrm rot="10800000">
              <a:off x="3175023" y="1179900"/>
              <a:ext cx="450600" cy="4506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58"/>
          <p:cNvGrpSpPr/>
          <p:nvPr/>
        </p:nvGrpSpPr>
        <p:grpSpPr>
          <a:xfrm rot="-8727071">
            <a:off x="5313711" y="554861"/>
            <a:ext cx="1651125" cy="1651125"/>
            <a:chOff x="2820225" y="891450"/>
            <a:chExt cx="3175200" cy="3175200"/>
          </a:xfrm>
        </p:grpSpPr>
        <p:sp>
          <p:nvSpPr>
            <p:cNvPr id="633" name="Google Shape;633;p58"/>
            <p:cNvSpPr/>
            <p:nvPr/>
          </p:nvSpPr>
          <p:spPr>
            <a:xfrm rot="10800000">
              <a:off x="2820225" y="891450"/>
              <a:ext cx="3175200" cy="3175200"/>
            </a:xfrm>
            <a:prstGeom prst="blockArc">
              <a:avLst>
                <a:gd fmla="val 5399801" name="adj1"/>
                <a:gd fmla="val 3012680" name="adj2"/>
                <a:gd fmla="val 6939" name="adj3"/>
              </a:avLst>
            </a:prstGeom>
            <a:solidFill>
              <a:schemeClr val="accen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8"/>
            <p:cNvSpPr/>
            <p:nvPr/>
          </p:nvSpPr>
          <p:spPr>
            <a:xfrm rot="10800000">
              <a:off x="3175023" y="1179900"/>
              <a:ext cx="450600" cy="450600"/>
            </a:xfrm>
            <a:prstGeom prst="rtTriangle">
              <a:avLst/>
            </a:prstGeom>
            <a:solidFill>
              <a:schemeClr val="accen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58"/>
          <p:cNvSpPr/>
          <p:nvPr/>
        </p:nvSpPr>
        <p:spPr>
          <a:xfrm>
            <a:off x="3531990" y="3752225"/>
            <a:ext cx="2747100" cy="381600"/>
          </a:xfrm>
          <a:prstGeom prst="rightArrow">
            <a:avLst>
              <a:gd fmla="val 50000" name="adj1"/>
              <a:gd fmla="val 50000" name="adj2"/>
            </a:avLst>
          </a:prstGeom>
          <a:solidFill>
            <a:srgbClr val="FF0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8"/>
          <p:cNvSpPr/>
          <p:nvPr/>
        </p:nvSpPr>
        <p:spPr>
          <a:xfrm>
            <a:off x="3537300" y="4199325"/>
            <a:ext cx="2745900" cy="200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rPr>
              <a:t>Backlog Refinement</a:t>
            </a:r>
            <a:endParaRPr b="1" sz="1000">
              <a:solidFill>
                <a:srgbClr val="FFFFFF"/>
              </a:solidFill>
            </a:endParaRPr>
          </a:p>
        </p:txBody>
      </p:sp>
      <p:pic>
        <p:nvPicPr>
          <p:cNvPr id="637" name="Google Shape;637;p58"/>
          <p:cNvPicPr preferRelativeResize="0"/>
          <p:nvPr/>
        </p:nvPicPr>
        <p:blipFill rotWithShape="1">
          <a:blip r:embed="rId2">
            <a:alphaModFix/>
          </a:blip>
          <a:srcRect b="0" l="0" r="0" t="0"/>
          <a:stretch/>
        </p:blipFill>
        <p:spPr>
          <a:xfrm>
            <a:off x="4407529" y="1894452"/>
            <a:ext cx="226457" cy="339680"/>
          </a:xfrm>
          <a:prstGeom prst="rect">
            <a:avLst/>
          </a:prstGeom>
          <a:noFill/>
          <a:ln>
            <a:noFill/>
          </a:ln>
        </p:spPr>
      </p:pic>
      <p:sp>
        <p:nvSpPr>
          <p:cNvPr id="638" name="Google Shape;638;p58"/>
          <p:cNvSpPr txBox="1"/>
          <p:nvPr/>
        </p:nvSpPr>
        <p:spPr>
          <a:xfrm>
            <a:off x="4271046" y="2273238"/>
            <a:ext cx="499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Scrum Master</a:t>
            </a:r>
            <a:endParaRPr sz="700">
              <a:solidFill>
                <a:schemeClr val="dk2"/>
              </a:solidFill>
              <a:latin typeface="Poppins"/>
              <a:ea typeface="Poppins"/>
              <a:cs typeface="Poppins"/>
              <a:sym typeface="Poppins"/>
            </a:endParaRPr>
          </a:p>
        </p:txBody>
      </p:sp>
      <p:pic>
        <p:nvPicPr>
          <p:cNvPr id="639" name="Google Shape;639;p58"/>
          <p:cNvPicPr preferRelativeResize="0"/>
          <p:nvPr/>
        </p:nvPicPr>
        <p:blipFill rotWithShape="1">
          <a:blip r:embed="rId2">
            <a:alphaModFix/>
          </a:blip>
          <a:srcRect b="0" l="0" r="0" t="0"/>
          <a:stretch/>
        </p:blipFill>
        <p:spPr>
          <a:xfrm>
            <a:off x="4963610" y="1884307"/>
            <a:ext cx="226457" cy="339680"/>
          </a:xfrm>
          <a:prstGeom prst="rect">
            <a:avLst/>
          </a:prstGeom>
          <a:noFill/>
          <a:ln>
            <a:noFill/>
          </a:ln>
        </p:spPr>
      </p:pic>
      <p:sp>
        <p:nvSpPr>
          <p:cNvPr id="640" name="Google Shape;640;p58"/>
          <p:cNvSpPr txBox="1"/>
          <p:nvPr/>
        </p:nvSpPr>
        <p:spPr>
          <a:xfrm>
            <a:off x="4767675" y="2291925"/>
            <a:ext cx="5865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Product Owner</a:t>
            </a:r>
            <a:endParaRPr sz="700">
              <a:solidFill>
                <a:schemeClr val="dk2"/>
              </a:solidFill>
              <a:latin typeface="Poppins"/>
              <a:ea typeface="Poppins"/>
              <a:cs typeface="Poppins"/>
              <a:sym typeface="Poppins"/>
            </a:endParaRPr>
          </a:p>
        </p:txBody>
      </p:sp>
      <p:pic>
        <p:nvPicPr>
          <p:cNvPr id="641" name="Google Shape;641;p58"/>
          <p:cNvPicPr preferRelativeResize="0"/>
          <p:nvPr/>
        </p:nvPicPr>
        <p:blipFill rotWithShape="1">
          <a:blip r:embed="rId2">
            <a:alphaModFix/>
          </a:blip>
          <a:srcRect b="0" l="0" r="0" t="0"/>
          <a:stretch/>
        </p:blipFill>
        <p:spPr>
          <a:xfrm>
            <a:off x="4435195" y="2644157"/>
            <a:ext cx="226457" cy="339680"/>
          </a:xfrm>
          <a:prstGeom prst="rect">
            <a:avLst/>
          </a:prstGeom>
          <a:noFill/>
          <a:ln>
            <a:noFill/>
          </a:ln>
        </p:spPr>
      </p:pic>
      <p:sp>
        <p:nvSpPr>
          <p:cNvPr id="642" name="Google Shape;642;p58"/>
          <p:cNvSpPr txBox="1"/>
          <p:nvPr/>
        </p:nvSpPr>
        <p:spPr>
          <a:xfrm>
            <a:off x="4366628" y="3027986"/>
            <a:ext cx="9198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Development Team</a:t>
            </a:r>
            <a:endParaRPr sz="700">
              <a:solidFill>
                <a:schemeClr val="dk2"/>
              </a:solidFill>
              <a:latin typeface="Poppins"/>
              <a:ea typeface="Poppins"/>
              <a:cs typeface="Poppins"/>
              <a:sym typeface="Poppins"/>
            </a:endParaRPr>
          </a:p>
        </p:txBody>
      </p:sp>
      <p:pic>
        <p:nvPicPr>
          <p:cNvPr id="643" name="Google Shape;643;p58"/>
          <p:cNvPicPr preferRelativeResize="0"/>
          <p:nvPr/>
        </p:nvPicPr>
        <p:blipFill rotWithShape="1">
          <a:blip r:embed="rId2">
            <a:alphaModFix/>
          </a:blip>
          <a:srcRect b="0" l="0" r="0" t="0"/>
          <a:stretch/>
        </p:blipFill>
        <p:spPr>
          <a:xfrm>
            <a:off x="4991277" y="2634013"/>
            <a:ext cx="226457" cy="339680"/>
          </a:xfrm>
          <a:prstGeom prst="rect">
            <a:avLst/>
          </a:prstGeom>
          <a:noFill/>
          <a:ln>
            <a:noFill/>
          </a:ln>
        </p:spPr>
      </p:pic>
      <p:pic>
        <p:nvPicPr>
          <p:cNvPr id="644" name="Google Shape;644;p58"/>
          <p:cNvPicPr preferRelativeResize="0"/>
          <p:nvPr/>
        </p:nvPicPr>
        <p:blipFill rotWithShape="1">
          <a:blip r:embed="rId2">
            <a:alphaModFix/>
          </a:blip>
          <a:srcRect b="0" l="0" r="0" t="0"/>
          <a:stretch/>
        </p:blipFill>
        <p:spPr>
          <a:xfrm>
            <a:off x="4713236" y="2644157"/>
            <a:ext cx="226457" cy="339680"/>
          </a:xfrm>
          <a:prstGeom prst="rect">
            <a:avLst/>
          </a:prstGeom>
          <a:noFill/>
          <a:ln>
            <a:noFill/>
          </a:ln>
        </p:spPr>
      </p:pic>
      <p:sp>
        <p:nvSpPr>
          <p:cNvPr id="645" name="Google Shape;645;p58"/>
          <p:cNvSpPr txBox="1"/>
          <p:nvPr/>
        </p:nvSpPr>
        <p:spPr>
          <a:xfrm>
            <a:off x="4329375" y="3383975"/>
            <a:ext cx="898200" cy="33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accent2"/>
                </a:solidFill>
                <a:latin typeface="Poppins"/>
                <a:ea typeface="Poppins"/>
                <a:cs typeface="Poppins"/>
                <a:sym typeface="Poppins"/>
              </a:rPr>
              <a:t>SPRINT</a:t>
            </a:r>
            <a:endParaRPr b="1" sz="1200">
              <a:solidFill>
                <a:schemeClr val="accent2"/>
              </a:solidFill>
              <a:latin typeface="Poppins"/>
              <a:ea typeface="Poppins"/>
              <a:cs typeface="Poppins"/>
              <a:sym typeface="Poppins"/>
            </a:endParaRPr>
          </a:p>
          <a:p>
            <a:pPr indent="0" lvl="0" marL="0" rtl="0" algn="ctr">
              <a:spcBef>
                <a:spcPts val="0"/>
              </a:spcBef>
              <a:spcAft>
                <a:spcPts val="0"/>
              </a:spcAft>
              <a:buNone/>
            </a:pPr>
            <a:r>
              <a:rPr b="1" lang="en-GB" sz="700">
                <a:solidFill>
                  <a:schemeClr val="accent2"/>
                </a:solidFill>
                <a:latin typeface="Poppins"/>
                <a:ea typeface="Poppins"/>
                <a:cs typeface="Poppins"/>
                <a:sym typeface="Poppins"/>
              </a:rPr>
              <a:t>1-4 weeks</a:t>
            </a:r>
            <a:endParaRPr b="1" sz="700">
              <a:solidFill>
                <a:schemeClr val="accent2"/>
              </a:solidFill>
              <a:latin typeface="Poppins"/>
              <a:ea typeface="Poppins"/>
              <a:cs typeface="Poppins"/>
              <a:sym typeface="Poppins"/>
            </a:endParaRPr>
          </a:p>
        </p:txBody>
      </p:sp>
      <p:sp>
        <p:nvSpPr>
          <p:cNvPr id="646" name="Google Shape;646;p58"/>
          <p:cNvSpPr txBox="1"/>
          <p:nvPr/>
        </p:nvSpPr>
        <p:spPr>
          <a:xfrm>
            <a:off x="5549558" y="1388357"/>
            <a:ext cx="11799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What I did yesterday</a:t>
            </a:r>
            <a:endParaRPr b="1" sz="800">
              <a:solidFill>
                <a:schemeClr val="lt2"/>
              </a:solidFill>
            </a:endParaRPr>
          </a:p>
          <a:p>
            <a:pPr indent="0" lvl="0" marL="0" rtl="0" algn="ctr">
              <a:spcBef>
                <a:spcPts val="0"/>
              </a:spcBef>
              <a:spcAft>
                <a:spcPts val="0"/>
              </a:spcAft>
              <a:buNone/>
            </a:pPr>
            <a:r>
              <a:rPr b="1" lang="en-GB" sz="800">
                <a:solidFill>
                  <a:schemeClr val="lt2"/>
                </a:solidFill>
              </a:rPr>
              <a:t>What I plan today</a:t>
            </a:r>
            <a:endParaRPr b="1" sz="800">
              <a:solidFill>
                <a:schemeClr val="lt2"/>
              </a:solidFill>
            </a:endParaRPr>
          </a:p>
          <a:p>
            <a:pPr indent="0" lvl="0" marL="0" rtl="0" algn="ctr">
              <a:spcBef>
                <a:spcPts val="0"/>
              </a:spcBef>
              <a:spcAft>
                <a:spcPts val="0"/>
              </a:spcAft>
              <a:buNone/>
            </a:pPr>
            <a:r>
              <a:rPr b="1" lang="en-GB" sz="800">
                <a:solidFill>
                  <a:schemeClr val="lt2"/>
                </a:solidFill>
              </a:rPr>
              <a:t>My impediments</a:t>
            </a:r>
            <a:endParaRPr b="1" sz="800">
              <a:solidFill>
                <a:schemeClr val="lt2"/>
              </a:solidFill>
            </a:endParaRPr>
          </a:p>
        </p:txBody>
      </p:sp>
      <p:sp>
        <p:nvSpPr>
          <p:cNvPr id="647" name="Google Shape;647;p58"/>
          <p:cNvSpPr/>
          <p:nvPr/>
        </p:nvSpPr>
        <p:spPr>
          <a:xfrm>
            <a:off x="6646365" y="2561199"/>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Sprint Review</a:t>
            </a:r>
            <a:endParaRPr b="1" sz="700">
              <a:solidFill>
                <a:srgbClr val="434343"/>
              </a:solidFill>
              <a:latin typeface="Poppins"/>
              <a:ea typeface="Poppins"/>
              <a:cs typeface="Poppins"/>
              <a:sym typeface="Poppins"/>
            </a:endParaRPr>
          </a:p>
        </p:txBody>
      </p:sp>
      <p:sp>
        <p:nvSpPr>
          <p:cNvPr id="648" name="Google Shape;648;p58"/>
          <p:cNvSpPr txBox="1"/>
          <p:nvPr/>
        </p:nvSpPr>
        <p:spPr>
          <a:xfrm>
            <a:off x="6485725" y="2962150"/>
            <a:ext cx="12633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What we completed</a:t>
            </a:r>
            <a:endParaRPr b="1" sz="800">
              <a:solidFill>
                <a:schemeClr val="lt2"/>
              </a:solidFill>
            </a:endParaRPr>
          </a:p>
          <a:p>
            <a:pPr indent="0" lvl="0" marL="0" rtl="0" algn="ctr">
              <a:spcBef>
                <a:spcPts val="0"/>
              </a:spcBef>
              <a:spcAft>
                <a:spcPts val="0"/>
              </a:spcAft>
              <a:buNone/>
            </a:pPr>
            <a:r>
              <a:rPr b="1" lang="en-GB" sz="800">
                <a:solidFill>
                  <a:schemeClr val="lt2"/>
                </a:solidFill>
              </a:rPr>
              <a:t>Demonstrate features</a:t>
            </a:r>
            <a:endParaRPr b="1" sz="800">
              <a:solidFill>
                <a:schemeClr val="lt2"/>
              </a:solidFill>
            </a:endParaRPr>
          </a:p>
          <a:p>
            <a:pPr indent="0" lvl="0" marL="0" rtl="0" algn="ctr">
              <a:spcBef>
                <a:spcPts val="0"/>
              </a:spcBef>
              <a:spcAft>
                <a:spcPts val="0"/>
              </a:spcAft>
              <a:buNone/>
            </a:pPr>
            <a:r>
              <a:rPr b="1" lang="en-GB" sz="800">
                <a:solidFill>
                  <a:schemeClr val="lt2"/>
                </a:solidFill>
              </a:rPr>
              <a:t>What’s next?</a:t>
            </a:r>
            <a:endParaRPr b="1" sz="800">
              <a:solidFill>
                <a:schemeClr val="lt2"/>
              </a:solidFill>
            </a:endParaRPr>
          </a:p>
        </p:txBody>
      </p:sp>
      <p:sp>
        <p:nvSpPr>
          <p:cNvPr id="649" name="Google Shape;649;p58"/>
          <p:cNvSpPr/>
          <p:nvPr/>
        </p:nvSpPr>
        <p:spPr>
          <a:xfrm>
            <a:off x="6982275" y="2417454"/>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8"/>
          <p:cNvSpPr txBox="1"/>
          <p:nvPr/>
        </p:nvSpPr>
        <p:spPr>
          <a:xfrm>
            <a:off x="6956196" y="2403306"/>
            <a:ext cx="2139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Poppins"/>
                <a:ea typeface="Poppins"/>
                <a:cs typeface="Poppins"/>
                <a:sym typeface="Poppins"/>
              </a:rPr>
              <a:t>3</a:t>
            </a:r>
            <a:endParaRPr b="1" sz="1200">
              <a:solidFill>
                <a:srgbClr val="FFFFFF"/>
              </a:solidFill>
              <a:latin typeface="Poppins"/>
              <a:ea typeface="Poppins"/>
              <a:cs typeface="Poppins"/>
              <a:sym typeface="Poppins"/>
            </a:endParaRPr>
          </a:p>
        </p:txBody>
      </p:sp>
      <p:sp>
        <p:nvSpPr>
          <p:cNvPr id="651" name="Google Shape;651;p58"/>
          <p:cNvSpPr/>
          <p:nvPr/>
        </p:nvSpPr>
        <p:spPr>
          <a:xfrm>
            <a:off x="7885325" y="2561199"/>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Sprint Retrospective</a:t>
            </a:r>
            <a:endParaRPr b="1" sz="700">
              <a:solidFill>
                <a:srgbClr val="434343"/>
              </a:solidFill>
              <a:latin typeface="Poppins"/>
              <a:ea typeface="Poppins"/>
              <a:cs typeface="Poppins"/>
              <a:sym typeface="Poppins"/>
            </a:endParaRPr>
          </a:p>
        </p:txBody>
      </p:sp>
      <p:sp>
        <p:nvSpPr>
          <p:cNvPr id="652" name="Google Shape;652;p58"/>
          <p:cNvSpPr txBox="1"/>
          <p:nvPr/>
        </p:nvSpPr>
        <p:spPr>
          <a:xfrm>
            <a:off x="7699852" y="2962155"/>
            <a:ext cx="12690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What went well</a:t>
            </a:r>
            <a:endParaRPr b="1" sz="800">
              <a:solidFill>
                <a:schemeClr val="lt2"/>
              </a:solidFill>
            </a:endParaRPr>
          </a:p>
          <a:p>
            <a:pPr indent="0" lvl="0" marL="0" rtl="0" algn="ctr">
              <a:spcBef>
                <a:spcPts val="0"/>
              </a:spcBef>
              <a:spcAft>
                <a:spcPts val="0"/>
              </a:spcAft>
              <a:buNone/>
            </a:pPr>
            <a:r>
              <a:rPr b="1" lang="en-GB" sz="800">
                <a:solidFill>
                  <a:schemeClr val="lt2"/>
                </a:solidFill>
              </a:rPr>
              <a:t>What didn’t!</a:t>
            </a:r>
            <a:endParaRPr b="1" sz="800">
              <a:solidFill>
                <a:schemeClr val="lt2"/>
              </a:solidFill>
            </a:endParaRPr>
          </a:p>
          <a:p>
            <a:pPr indent="0" lvl="0" marL="0" rtl="0" algn="ctr">
              <a:spcBef>
                <a:spcPts val="0"/>
              </a:spcBef>
              <a:spcAft>
                <a:spcPts val="0"/>
              </a:spcAft>
              <a:buNone/>
            </a:pPr>
            <a:r>
              <a:rPr b="1" lang="en-GB" sz="800">
                <a:solidFill>
                  <a:schemeClr val="lt2"/>
                </a:solidFill>
              </a:rPr>
              <a:t>What can we improve</a:t>
            </a:r>
            <a:endParaRPr b="1" sz="800">
              <a:solidFill>
                <a:schemeClr val="lt2"/>
              </a:solidFill>
            </a:endParaRPr>
          </a:p>
        </p:txBody>
      </p:sp>
      <p:sp>
        <p:nvSpPr>
          <p:cNvPr id="653" name="Google Shape;653;p58"/>
          <p:cNvSpPr/>
          <p:nvPr/>
        </p:nvSpPr>
        <p:spPr>
          <a:xfrm>
            <a:off x="8221236" y="2417454"/>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8"/>
          <p:cNvSpPr txBox="1"/>
          <p:nvPr/>
        </p:nvSpPr>
        <p:spPr>
          <a:xfrm>
            <a:off x="8195157" y="2403306"/>
            <a:ext cx="2139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Poppins"/>
                <a:ea typeface="Poppins"/>
                <a:cs typeface="Poppins"/>
                <a:sym typeface="Poppins"/>
              </a:rPr>
              <a:t>4</a:t>
            </a:r>
            <a:endParaRPr b="1" sz="1200">
              <a:solidFill>
                <a:srgbClr val="FFFFFF"/>
              </a:solidFill>
              <a:latin typeface="Poppins"/>
              <a:ea typeface="Poppins"/>
              <a:cs typeface="Poppins"/>
              <a:sym typeface="Poppins"/>
            </a:endParaRPr>
          </a:p>
        </p:txBody>
      </p:sp>
      <p:sp>
        <p:nvSpPr>
          <p:cNvPr id="655" name="Google Shape;655;p58"/>
          <p:cNvSpPr/>
          <p:nvPr/>
        </p:nvSpPr>
        <p:spPr>
          <a:xfrm>
            <a:off x="6519071" y="3734726"/>
            <a:ext cx="1140300" cy="655800"/>
          </a:xfrm>
          <a:prstGeom prst="cube">
            <a:avLst>
              <a:gd fmla="val 25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900">
                <a:solidFill>
                  <a:srgbClr val="FFFFFF"/>
                </a:solidFill>
              </a:rPr>
              <a:t>Shippable Product Increment</a:t>
            </a:r>
            <a:endParaRPr b="1" sz="900">
              <a:solidFill>
                <a:srgbClr val="FFFFFF"/>
              </a:solidFill>
            </a:endParaRPr>
          </a:p>
        </p:txBody>
      </p:sp>
      <p:sp>
        <p:nvSpPr>
          <p:cNvPr id="656" name="Google Shape;656;p58"/>
          <p:cNvSpPr/>
          <p:nvPr/>
        </p:nvSpPr>
        <p:spPr>
          <a:xfrm>
            <a:off x="2379400" y="2670504"/>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Sprint Planning</a:t>
            </a:r>
            <a:endParaRPr b="1" sz="700">
              <a:solidFill>
                <a:srgbClr val="434343"/>
              </a:solidFill>
              <a:latin typeface="Poppins"/>
              <a:ea typeface="Poppins"/>
              <a:cs typeface="Poppins"/>
              <a:sym typeface="Poppins"/>
            </a:endParaRPr>
          </a:p>
        </p:txBody>
      </p:sp>
      <p:sp>
        <p:nvSpPr>
          <p:cNvPr id="657" name="Google Shape;657;p58"/>
          <p:cNvSpPr txBox="1"/>
          <p:nvPr/>
        </p:nvSpPr>
        <p:spPr>
          <a:xfrm>
            <a:off x="2219275" y="3094545"/>
            <a:ext cx="1179900" cy="3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800">
                <a:solidFill>
                  <a:schemeClr val="lt2"/>
                </a:solidFill>
              </a:rPr>
              <a:t>Review the backlog</a:t>
            </a:r>
            <a:endParaRPr b="1" sz="800">
              <a:solidFill>
                <a:schemeClr val="lt2"/>
              </a:solidFill>
            </a:endParaRPr>
          </a:p>
          <a:p>
            <a:pPr indent="0" lvl="0" marL="0" rtl="0" algn="ctr">
              <a:spcBef>
                <a:spcPts val="0"/>
              </a:spcBef>
              <a:spcAft>
                <a:spcPts val="0"/>
              </a:spcAft>
              <a:buNone/>
            </a:pPr>
            <a:r>
              <a:rPr b="1" lang="en-GB" sz="800">
                <a:solidFill>
                  <a:schemeClr val="lt2"/>
                </a:solidFill>
              </a:rPr>
              <a:t>Estimate tasks</a:t>
            </a:r>
            <a:endParaRPr b="1" sz="800">
              <a:solidFill>
                <a:schemeClr val="lt2"/>
              </a:solidFill>
            </a:endParaRPr>
          </a:p>
          <a:p>
            <a:pPr indent="0" lvl="0" marL="0" rtl="0" algn="ctr">
              <a:spcBef>
                <a:spcPts val="0"/>
              </a:spcBef>
              <a:spcAft>
                <a:spcPts val="0"/>
              </a:spcAft>
              <a:buNone/>
            </a:pPr>
            <a:r>
              <a:rPr b="1" lang="en-GB" sz="800">
                <a:solidFill>
                  <a:schemeClr val="lt2"/>
                </a:solidFill>
              </a:rPr>
              <a:t>Agree forecast</a:t>
            </a:r>
            <a:endParaRPr b="1" sz="800">
              <a:solidFill>
                <a:schemeClr val="lt2"/>
              </a:solidFill>
            </a:endParaRPr>
          </a:p>
          <a:p>
            <a:pPr indent="0" lvl="0" marL="0" rtl="0" algn="ctr">
              <a:spcBef>
                <a:spcPts val="0"/>
              </a:spcBef>
              <a:spcAft>
                <a:spcPts val="0"/>
              </a:spcAft>
              <a:buNone/>
            </a:pPr>
            <a:r>
              <a:rPr b="1" lang="en-GB" sz="800">
                <a:solidFill>
                  <a:schemeClr val="lt2"/>
                </a:solidFill>
              </a:rPr>
              <a:t>Agree goals</a:t>
            </a:r>
            <a:endParaRPr b="1" sz="800">
              <a:solidFill>
                <a:schemeClr val="lt2"/>
              </a:solidFill>
            </a:endParaRPr>
          </a:p>
        </p:txBody>
      </p:sp>
      <p:sp>
        <p:nvSpPr>
          <p:cNvPr id="658" name="Google Shape;658;p58"/>
          <p:cNvSpPr/>
          <p:nvPr/>
        </p:nvSpPr>
        <p:spPr>
          <a:xfrm>
            <a:off x="2715308" y="2522189"/>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8"/>
          <p:cNvSpPr txBox="1"/>
          <p:nvPr/>
        </p:nvSpPr>
        <p:spPr>
          <a:xfrm>
            <a:off x="2715308" y="2508053"/>
            <a:ext cx="1878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Poppins"/>
                <a:ea typeface="Poppins"/>
                <a:cs typeface="Poppins"/>
                <a:sym typeface="Poppins"/>
              </a:rPr>
              <a:t>1</a:t>
            </a:r>
            <a:endParaRPr b="1" sz="1200">
              <a:solidFill>
                <a:srgbClr val="FFFFFF"/>
              </a:solidFill>
              <a:latin typeface="Poppins"/>
              <a:ea typeface="Poppins"/>
              <a:cs typeface="Poppins"/>
              <a:sym typeface="Poppins"/>
            </a:endParaRPr>
          </a:p>
        </p:txBody>
      </p:sp>
      <p:sp>
        <p:nvSpPr>
          <p:cNvPr id="660" name="Google Shape;660;p58"/>
          <p:cNvSpPr/>
          <p:nvPr/>
        </p:nvSpPr>
        <p:spPr>
          <a:xfrm>
            <a:off x="2373150" y="4197305"/>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Sprint Backlog</a:t>
            </a:r>
            <a:endParaRPr b="1" sz="600">
              <a:solidFill>
                <a:srgbClr val="FFFFFF"/>
              </a:solidFill>
            </a:endParaRPr>
          </a:p>
        </p:txBody>
      </p:sp>
      <p:pic>
        <p:nvPicPr>
          <p:cNvPr id="661" name="Google Shape;661;p58"/>
          <p:cNvPicPr preferRelativeResize="0"/>
          <p:nvPr/>
        </p:nvPicPr>
        <p:blipFill rotWithShape="1">
          <a:blip r:embed="rId2">
            <a:alphaModFix/>
          </a:blip>
          <a:srcRect b="0" l="0" r="0" t="0"/>
          <a:stretch/>
        </p:blipFill>
        <p:spPr>
          <a:xfrm>
            <a:off x="2447957" y="1828042"/>
            <a:ext cx="226457" cy="339680"/>
          </a:xfrm>
          <a:prstGeom prst="rect">
            <a:avLst/>
          </a:prstGeom>
          <a:noFill/>
          <a:ln>
            <a:noFill/>
          </a:ln>
        </p:spPr>
      </p:pic>
      <p:sp>
        <p:nvSpPr>
          <p:cNvPr id="662" name="Google Shape;662;p58"/>
          <p:cNvSpPr txBox="1"/>
          <p:nvPr/>
        </p:nvSpPr>
        <p:spPr>
          <a:xfrm>
            <a:off x="2379389" y="2211871"/>
            <a:ext cx="9198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Development Team</a:t>
            </a:r>
            <a:endParaRPr sz="700">
              <a:solidFill>
                <a:schemeClr val="dk2"/>
              </a:solidFill>
              <a:latin typeface="Poppins"/>
              <a:ea typeface="Poppins"/>
              <a:cs typeface="Poppins"/>
              <a:sym typeface="Poppins"/>
            </a:endParaRPr>
          </a:p>
        </p:txBody>
      </p:sp>
      <p:pic>
        <p:nvPicPr>
          <p:cNvPr id="663" name="Google Shape;663;p58"/>
          <p:cNvPicPr preferRelativeResize="0"/>
          <p:nvPr/>
        </p:nvPicPr>
        <p:blipFill rotWithShape="1">
          <a:blip r:embed="rId2">
            <a:alphaModFix/>
          </a:blip>
          <a:srcRect b="0" l="0" r="0" t="0"/>
          <a:stretch/>
        </p:blipFill>
        <p:spPr>
          <a:xfrm>
            <a:off x="3004038" y="1817898"/>
            <a:ext cx="226457" cy="339680"/>
          </a:xfrm>
          <a:prstGeom prst="rect">
            <a:avLst/>
          </a:prstGeom>
          <a:noFill/>
          <a:ln>
            <a:noFill/>
          </a:ln>
        </p:spPr>
      </p:pic>
      <p:pic>
        <p:nvPicPr>
          <p:cNvPr id="664" name="Google Shape;664;p58"/>
          <p:cNvPicPr preferRelativeResize="0"/>
          <p:nvPr/>
        </p:nvPicPr>
        <p:blipFill rotWithShape="1">
          <a:blip r:embed="rId2">
            <a:alphaModFix/>
          </a:blip>
          <a:srcRect b="0" l="0" r="0" t="0"/>
          <a:stretch/>
        </p:blipFill>
        <p:spPr>
          <a:xfrm>
            <a:off x="2725997" y="1828042"/>
            <a:ext cx="226457" cy="339680"/>
          </a:xfrm>
          <a:prstGeom prst="rect">
            <a:avLst/>
          </a:prstGeom>
          <a:noFill/>
          <a:ln>
            <a:noFill/>
          </a:ln>
        </p:spPr>
      </p:pic>
      <p:sp>
        <p:nvSpPr>
          <p:cNvPr id="665" name="Google Shape;665;p58"/>
          <p:cNvSpPr txBox="1"/>
          <p:nvPr/>
        </p:nvSpPr>
        <p:spPr>
          <a:xfrm>
            <a:off x="328575" y="308425"/>
            <a:ext cx="7931400" cy="49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Ways of working</a:t>
            </a:r>
            <a:endParaRPr b="1" sz="2400">
              <a:latin typeface="Poppins"/>
              <a:ea typeface="Poppins"/>
              <a:cs typeface="Poppins"/>
              <a:sym typeface="Poppins"/>
            </a:endParaRPr>
          </a:p>
          <a:p>
            <a:pPr indent="0" lvl="0" marL="0" rtl="0" algn="l">
              <a:lnSpc>
                <a:spcPct val="90000"/>
              </a:lnSpc>
              <a:spcBef>
                <a:spcPts val="0"/>
              </a:spcBef>
              <a:spcAft>
                <a:spcPts val="0"/>
              </a:spcAft>
              <a:buClr>
                <a:schemeClr val="dk2"/>
              </a:buClr>
              <a:buSzPts val="2400"/>
              <a:buFont typeface="Poppins SemiBold"/>
              <a:buNone/>
            </a:pPr>
            <a:r>
              <a:t/>
            </a:r>
            <a:endParaRPr sz="2400">
              <a:solidFill>
                <a:schemeClr val="dk2"/>
              </a:solidFill>
              <a:latin typeface="Poppins SemiBold"/>
              <a:ea typeface="Poppins SemiBold"/>
              <a:cs typeface="Poppins SemiBold"/>
              <a:sym typeface="Poppins SemiBold"/>
            </a:endParaRPr>
          </a:p>
          <a:p>
            <a:pPr indent="0" lvl="0" marL="0" marR="0" rtl="0" algn="l">
              <a:lnSpc>
                <a:spcPct val="90000"/>
              </a:lnSpc>
              <a:spcBef>
                <a:spcPts val="0"/>
              </a:spcBef>
              <a:spcAft>
                <a:spcPts val="0"/>
              </a:spcAft>
              <a:buNone/>
            </a:pPr>
            <a:r>
              <a:t/>
            </a:r>
            <a:endParaRPr b="1" sz="2400">
              <a:solidFill>
                <a:srgbClr val="434343"/>
              </a:solidFill>
              <a:latin typeface="Poppins"/>
              <a:ea typeface="Poppins"/>
              <a:cs typeface="Poppins"/>
              <a:sym typeface="Poppins"/>
            </a:endParaRPr>
          </a:p>
        </p:txBody>
      </p:sp>
      <p:sp>
        <p:nvSpPr>
          <p:cNvPr id="666" name="Google Shape;666;p58"/>
          <p:cNvSpPr txBox="1"/>
          <p:nvPr/>
        </p:nvSpPr>
        <p:spPr>
          <a:xfrm>
            <a:off x="328569" y="735825"/>
            <a:ext cx="39786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Poppins"/>
                <a:ea typeface="Poppins"/>
                <a:cs typeface="Poppins"/>
                <a:sym typeface="Poppins"/>
              </a:rPr>
              <a:t>Agile delivery cycle</a:t>
            </a:r>
            <a:endParaRPr sz="1200">
              <a:latin typeface="Poppins"/>
              <a:ea typeface="Poppins"/>
              <a:cs typeface="Poppins"/>
              <a:sym typeface="Poppins"/>
            </a:endParaRPr>
          </a:p>
        </p:txBody>
      </p:sp>
      <p:sp>
        <p:nvSpPr>
          <p:cNvPr id="667" name="Google Shape;667;p5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668" name="Google Shape;668;p58"/>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DIgital 201</a:t>
            </a:r>
            <a:r>
              <a:rPr lang="en-GB"/>
              <a:t>9</a:t>
            </a:r>
            <a:endParaRPr/>
          </a:p>
        </p:txBody>
      </p:sp>
      <p:sp>
        <p:nvSpPr>
          <p:cNvPr id="669" name="Google Shape;669;p58"/>
          <p:cNvSpPr/>
          <p:nvPr/>
        </p:nvSpPr>
        <p:spPr>
          <a:xfrm>
            <a:off x="2373150" y="3854755"/>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Sprint Backlog</a:t>
            </a:r>
            <a:endParaRPr b="1" sz="600">
              <a:solidFill>
                <a:srgbClr val="FFFFFF"/>
              </a:solidFill>
            </a:endParaRPr>
          </a:p>
        </p:txBody>
      </p:sp>
      <p:sp>
        <p:nvSpPr>
          <p:cNvPr id="670" name="Google Shape;670;p58"/>
          <p:cNvSpPr/>
          <p:nvPr/>
        </p:nvSpPr>
        <p:spPr>
          <a:xfrm>
            <a:off x="2373150" y="4026018"/>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Sprint Backlog</a:t>
            </a:r>
            <a:endParaRPr b="1" sz="600">
              <a:solidFill>
                <a:srgbClr val="FFFFFF"/>
              </a:solidFill>
            </a:endParaRPr>
          </a:p>
        </p:txBody>
      </p:sp>
      <p:sp>
        <p:nvSpPr>
          <p:cNvPr id="671" name="Google Shape;671;p58"/>
          <p:cNvSpPr/>
          <p:nvPr/>
        </p:nvSpPr>
        <p:spPr>
          <a:xfrm>
            <a:off x="828000" y="3956202"/>
            <a:ext cx="898200" cy="376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rgbClr val="FFFFFF"/>
                </a:solidFill>
              </a:rPr>
              <a:t>Product Backlog</a:t>
            </a:r>
            <a:endParaRPr b="1" sz="600">
              <a:solidFill>
                <a:srgbClr val="FFFFFF"/>
              </a:solidFill>
            </a:endParaRPr>
          </a:p>
        </p:txBody>
      </p:sp>
      <p:sp>
        <p:nvSpPr>
          <p:cNvPr id="672" name="Google Shape;672;p58"/>
          <p:cNvSpPr/>
          <p:nvPr/>
        </p:nvSpPr>
        <p:spPr>
          <a:xfrm>
            <a:off x="828000" y="3528801"/>
            <a:ext cx="898200" cy="3768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673" name="Google Shape;673;p58"/>
          <p:cNvSpPr/>
          <p:nvPr/>
        </p:nvSpPr>
        <p:spPr>
          <a:xfrm>
            <a:off x="828000" y="3284627"/>
            <a:ext cx="898200" cy="200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674" name="Google Shape;674;p58"/>
          <p:cNvSpPr/>
          <p:nvPr/>
        </p:nvSpPr>
        <p:spPr>
          <a:xfrm>
            <a:off x="828000" y="3042775"/>
            <a:ext cx="898200" cy="2007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675" name="Google Shape;675;p58"/>
          <p:cNvSpPr/>
          <p:nvPr/>
        </p:nvSpPr>
        <p:spPr>
          <a:xfrm>
            <a:off x="828000" y="2853105"/>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676" name="Google Shape;676;p58"/>
          <p:cNvSpPr/>
          <p:nvPr/>
        </p:nvSpPr>
        <p:spPr>
          <a:xfrm>
            <a:off x="828000" y="2678430"/>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sp>
        <p:nvSpPr>
          <p:cNvPr id="677" name="Google Shape;677;p58"/>
          <p:cNvSpPr/>
          <p:nvPr/>
        </p:nvSpPr>
        <p:spPr>
          <a:xfrm>
            <a:off x="828000" y="2483318"/>
            <a:ext cx="898200" cy="13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600">
                <a:solidFill>
                  <a:schemeClr val="dk1"/>
                </a:solidFill>
              </a:rPr>
              <a:t>Product Backlog</a:t>
            </a:r>
            <a:endParaRPr b="1" sz="600">
              <a:solidFill>
                <a:srgbClr val="FFFFFF"/>
              </a:solidFill>
            </a:endParaRPr>
          </a:p>
        </p:txBody>
      </p:sp>
      <p:pic>
        <p:nvPicPr>
          <p:cNvPr id="678" name="Google Shape;678;p58"/>
          <p:cNvPicPr preferRelativeResize="0"/>
          <p:nvPr/>
        </p:nvPicPr>
        <p:blipFill rotWithShape="1">
          <a:blip r:embed="rId2">
            <a:alphaModFix/>
          </a:blip>
          <a:srcRect b="0" l="0" r="0" t="0"/>
          <a:stretch/>
        </p:blipFill>
        <p:spPr>
          <a:xfrm>
            <a:off x="1163869" y="1796517"/>
            <a:ext cx="226457" cy="339680"/>
          </a:xfrm>
          <a:prstGeom prst="rect">
            <a:avLst/>
          </a:prstGeom>
          <a:noFill/>
          <a:ln>
            <a:noFill/>
          </a:ln>
        </p:spPr>
      </p:pic>
      <p:sp>
        <p:nvSpPr>
          <p:cNvPr id="679" name="Google Shape;679;p58"/>
          <p:cNvSpPr txBox="1"/>
          <p:nvPr/>
        </p:nvSpPr>
        <p:spPr>
          <a:xfrm>
            <a:off x="817189" y="2169433"/>
            <a:ext cx="919800" cy="21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solidFill>
                  <a:schemeClr val="dk2"/>
                </a:solidFill>
                <a:latin typeface="Poppins"/>
                <a:ea typeface="Poppins"/>
                <a:cs typeface="Poppins"/>
                <a:sym typeface="Poppins"/>
              </a:rPr>
              <a:t>Product </a:t>
            </a:r>
            <a:br>
              <a:rPr lang="en-GB" sz="700">
                <a:solidFill>
                  <a:schemeClr val="dk2"/>
                </a:solidFill>
                <a:latin typeface="Poppins"/>
                <a:ea typeface="Poppins"/>
                <a:cs typeface="Poppins"/>
                <a:sym typeface="Poppins"/>
              </a:rPr>
            </a:br>
            <a:r>
              <a:rPr lang="en-GB" sz="700">
                <a:solidFill>
                  <a:schemeClr val="dk2"/>
                </a:solidFill>
                <a:latin typeface="Poppins"/>
                <a:ea typeface="Poppins"/>
                <a:cs typeface="Poppins"/>
                <a:sym typeface="Poppins"/>
              </a:rPr>
              <a:t>Owner</a:t>
            </a:r>
            <a:endParaRPr sz="700">
              <a:solidFill>
                <a:schemeClr val="dk2"/>
              </a:solidFill>
              <a:latin typeface="Poppins"/>
              <a:ea typeface="Poppins"/>
              <a:cs typeface="Poppins"/>
              <a:sym typeface="Poppins"/>
            </a:endParaRPr>
          </a:p>
        </p:txBody>
      </p:sp>
      <p:sp>
        <p:nvSpPr>
          <p:cNvPr id="680" name="Google Shape;680;p58"/>
          <p:cNvSpPr txBox="1"/>
          <p:nvPr/>
        </p:nvSpPr>
        <p:spPr>
          <a:xfrm rot="5400000">
            <a:off x="1392225" y="3311825"/>
            <a:ext cx="1310100" cy="217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Definition of Ready</a:t>
            </a:r>
            <a:endParaRPr b="1" sz="800">
              <a:solidFill>
                <a:srgbClr val="FFFFFF"/>
              </a:solidFill>
            </a:endParaRPr>
          </a:p>
        </p:txBody>
      </p:sp>
      <p:sp>
        <p:nvSpPr>
          <p:cNvPr id="681" name="Google Shape;681;p58"/>
          <p:cNvSpPr/>
          <p:nvPr/>
        </p:nvSpPr>
        <p:spPr>
          <a:xfrm>
            <a:off x="5690400" y="1008629"/>
            <a:ext cx="898200" cy="442500"/>
          </a:xfrm>
          <a:prstGeom prst="flowChartAlternateProcess">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700">
                <a:solidFill>
                  <a:srgbClr val="434343"/>
                </a:solidFill>
                <a:latin typeface="Poppins"/>
                <a:ea typeface="Poppins"/>
                <a:cs typeface="Poppins"/>
                <a:sym typeface="Poppins"/>
              </a:rPr>
              <a:t>Daily Scrum Meeting</a:t>
            </a:r>
            <a:endParaRPr b="1" sz="700">
              <a:solidFill>
                <a:srgbClr val="434343"/>
              </a:solidFill>
              <a:latin typeface="Poppins"/>
              <a:ea typeface="Poppins"/>
              <a:cs typeface="Poppins"/>
              <a:sym typeface="Poppins"/>
            </a:endParaRPr>
          </a:p>
        </p:txBody>
      </p:sp>
      <p:sp>
        <p:nvSpPr>
          <p:cNvPr id="682" name="Google Shape;682;p58"/>
          <p:cNvSpPr/>
          <p:nvPr/>
        </p:nvSpPr>
        <p:spPr>
          <a:xfrm>
            <a:off x="6026308" y="860314"/>
            <a:ext cx="213900" cy="213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8"/>
          <p:cNvSpPr txBox="1"/>
          <p:nvPr/>
        </p:nvSpPr>
        <p:spPr>
          <a:xfrm>
            <a:off x="6000700" y="846225"/>
            <a:ext cx="226500" cy="24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Poppins"/>
                <a:ea typeface="Poppins"/>
                <a:cs typeface="Poppins"/>
                <a:sym typeface="Poppins"/>
              </a:rPr>
              <a:t>2</a:t>
            </a:r>
            <a:endParaRPr b="1" sz="1200">
              <a:solidFill>
                <a:srgbClr val="FFFFFF"/>
              </a:solidFill>
              <a:latin typeface="Poppins"/>
              <a:ea typeface="Poppins"/>
              <a:cs typeface="Poppins"/>
              <a:sym typeface="Poppins"/>
            </a:endParaRPr>
          </a:p>
        </p:txBody>
      </p:sp>
      <p:pic>
        <p:nvPicPr>
          <p:cNvPr id="684" name="Google Shape;684;p58"/>
          <p:cNvPicPr preferRelativeResize="0"/>
          <p:nvPr/>
        </p:nvPicPr>
        <p:blipFill rotWithShape="1">
          <a:blip r:embed="rId3">
            <a:alphaModFix/>
          </a:blip>
          <a:srcRect b="0" l="0" r="0" t="0"/>
          <a:stretch/>
        </p:blipFill>
        <p:spPr>
          <a:xfrm>
            <a:off x="372944" y="1386467"/>
            <a:ext cx="226457" cy="339680"/>
          </a:xfrm>
          <a:prstGeom prst="rect">
            <a:avLst/>
          </a:prstGeom>
          <a:noFill/>
          <a:ln>
            <a:noFill/>
          </a:ln>
        </p:spPr>
      </p:pic>
      <p:pic>
        <p:nvPicPr>
          <p:cNvPr id="685" name="Google Shape;685;p58"/>
          <p:cNvPicPr preferRelativeResize="0"/>
          <p:nvPr/>
        </p:nvPicPr>
        <p:blipFill rotWithShape="1">
          <a:blip r:embed="rId3">
            <a:alphaModFix/>
          </a:blip>
          <a:srcRect b="0" l="0" r="0" t="0"/>
          <a:stretch/>
        </p:blipFill>
        <p:spPr>
          <a:xfrm>
            <a:off x="372944" y="2166492"/>
            <a:ext cx="226457" cy="339680"/>
          </a:xfrm>
          <a:prstGeom prst="rect">
            <a:avLst/>
          </a:prstGeom>
          <a:noFill/>
          <a:ln>
            <a:noFill/>
          </a:ln>
        </p:spPr>
      </p:pic>
      <p:pic>
        <p:nvPicPr>
          <p:cNvPr id="686" name="Google Shape;686;p58"/>
          <p:cNvPicPr preferRelativeResize="0"/>
          <p:nvPr/>
        </p:nvPicPr>
        <p:blipFill rotWithShape="1">
          <a:blip r:embed="rId3">
            <a:alphaModFix/>
          </a:blip>
          <a:srcRect b="0" l="0" r="0" t="0"/>
          <a:stretch/>
        </p:blipFill>
        <p:spPr>
          <a:xfrm>
            <a:off x="372944" y="1764030"/>
            <a:ext cx="226457" cy="339680"/>
          </a:xfrm>
          <a:prstGeom prst="rect">
            <a:avLst/>
          </a:prstGeom>
          <a:noFill/>
          <a:ln>
            <a:noFill/>
          </a:ln>
        </p:spPr>
      </p:pic>
      <p:sp>
        <p:nvSpPr>
          <p:cNvPr id="687" name="Google Shape;687;p58"/>
          <p:cNvSpPr txBox="1"/>
          <p:nvPr/>
        </p:nvSpPr>
        <p:spPr>
          <a:xfrm rot="-5400000">
            <a:off x="-444175" y="1831550"/>
            <a:ext cx="1263000" cy="2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t>Stakeholders</a:t>
            </a:r>
            <a:endParaRPr sz="90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e/Flex Model">
  <p:cSld name="CUSTOM_7">
    <p:spTree>
      <p:nvGrpSpPr>
        <p:cNvPr id="688" name="Shape 688"/>
        <p:cNvGrpSpPr/>
        <p:nvPr/>
      </p:nvGrpSpPr>
      <p:grpSpPr>
        <a:xfrm>
          <a:off x="0" y="0"/>
          <a:ext cx="0" cy="0"/>
          <a:chOff x="0" y="0"/>
          <a:chExt cx="0" cy="0"/>
        </a:xfrm>
      </p:grpSpPr>
      <p:sp>
        <p:nvSpPr>
          <p:cNvPr id="689" name="Google Shape;689;p59"/>
          <p:cNvSpPr/>
          <p:nvPr/>
        </p:nvSpPr>
        <p:spPr>
          <a:xfrm>
            <a:off x="796350" y="3511000"/>
            <a:ext cx="7551300" cy="473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59"/>
          <p:cNvSpPr/>
          <p:nvPr/>
        </p:nvSpPr>
        <p:spPr>
          <a:xfrm>
            <a:off x="4496325" y="3190300"/>
            <a:ext cx="1172700" cy="1119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1" name="Google Shape;691;p59"/>
          <p:cNvPicPr preferRelativeResize="0"/>
          <p:nvPr/>
        </p:nvPicPr>
        <p:blipFill rotWithShape="1">
          <a:blip r:embed="rId2">
            <a:alphaModFix/>
          </a:blip>
          <a:srcRect b="0" l="0" r="0" t="0"/>
          <a:stretch/>
        </p:blipFill>
        <p:spPr>
          <a:xfrm>
            <a:off x="1735033" y="1453111"/>
            <a:ext cx="246693" cy="370047"/>
          </a:xfrm>
          <a:prstGeom prst="rect">
            <a:avLst/>
          </a:prstGeom>
          <a:noFill/>
          <a:ln>
            <a:noFill/>
          </a:ln>
        </p:spPr>
      </p:pic>
      <p:pic>
        <p:nvPicPr>
          <p:cNvPr id="692" name="Google Shape;692;p59"/>
          <p:cNvPicPr preferRelativeResize="0"/>
          <p:nvPr/>
        </p:nvPicPr>
        <p:blipFill rotWithShape="1">
          <a:blip r:embed="rId2">
            <a:alphaModFix/>
          </a:blip>
          <a:srcRect b="0" l="0" r="0" t="0"/>
          <a:stretch/>
        </p:blipFill>
        <p:spPr>
          <a:xfrm>
            <a:off x="1156577" y="1453091"/>
            <a:ext cx="246693" cy="370047"/>
          </a:xfrm>
          <a:prstGeom prst="rect">
            <a:avLst/>
          </a:prstGeom>
          <a:noFill/>
          <a:ln>
            <a:noFill/>
          </a:ln>
        </p:spPr>
      </p:pic>
      <p:pic>
        <p:nvPicPr>
          <p:cNvPr id="693" name="Google Shape;693;p59"/>
          <p:cNvPicPr preferRelativeResize="0"/>
          <p:nvPr/>
        </p:nvPicPr>
        <p:blipFill rotWithShape="1">
          <a:blip r:embed="rId2">
            <a:alphaModFix/>
          </a:blip>
          <a:srcRect b="0" l="0" r="0" t="0"/>
          <a:stretch/>
        </p:blipFill>
        <p:spPr>
          <a:xfrm>
            <a:off x="4679382" y="3843061"/>
            <a:ext cx="246693" cy="370047"/>
          </a:xfrm>
          <a:prstGeom prst="rect">
            <a:avLst/>
          </a:prstGeom>
          <a:noFill/>
          <a:ln>
            <a:noFill/>
          </a:ln>
        </p:spPr>
      </p:pic>
      <p:pic>
        <p:nvPicPr>
          <p:cNvPr id="694" name="Google Shape;694;p59"/>
          <p:cNvPicPr preferRelativeResize="0"/>
          <p:nvPr/>
        </p:nvPicPr>
        <p:blipFill rotWithShape="1">
          <a:blip r:embed="rId2">
            <a:alphaModFix/>
          </a:blip>
          <a:srcRect b="0" l="0" r="0" t="0"/>
          <a:stretch/>
        </p:blipFill>
        <p:spPr>
          <a:xfrm>
            <a:off x="5224294" y="3843058"/>
            <a:ext cx="246693" cy="370047"/>
          </a:xfrm>
          <a:prstGeom prst="rect">
            <a:avLst/>
          </a:prstGeom>
          <a:noFill/>
          <a:ln>
            <a:noFill/>
          </a:ln>
        </p:spPr>
      </p:pic>
      <p:pic>
        <p:nvPicPr>
          <p:cNvPr id="695" name="Google Shape;695;p59"/>
          <p:cNvPicPr preferRelativeResize="0"/>
          <p:nvPr/>
        </p:nvPicPr>
        <p:blipFill rotWithShape="1">
          <a:blip r:embed="rId2">
            <a:alphaModFix/>
          </a:blip>
          <a:srcRect b="0" l="0" r="0" t="0"/>
          <a:stretch/>
        </p:blipFill>
        <p:spPr>
          <a:xfrm>
            <a:off x="4950085" y="3843058"/>
            <a:ext cx="246693" cy="370047"/>
          </a:xfrm>
          <a:prstGeom prst="rect">
            <a:avLst/>
          </a:prstGeom>
          <a:noFill/>
          <a:ln>
            <a:noFill/>
          </a:ln>
        </p:spPr>
      </p:pic>
      <p:sp>
        <p:nvSpPr>
          <p:cNvPr id="696" name="Google Shape;696;p59"/>
          <p:cNvSpPr/>
          <p:nvPr/>
        </p:nvSpPr>
        <p:spPr>
          <a:xfrm>
            <a:off x="5064536" y="3387750"/>
            <a:ext cx="339600" cy="235200"/>
          </a:xfrm>
          <a:prstGeom prst="roundRect">
            <a:avLst>
              <a:gd fmla="val 0" name="adj"/>
            </a:avLst>
          </a:prstGeom>
          <a:noFill/>
          <a:ln cap="flat" cmpd="sng" w="28575">
            <a:solidFill>
              <a:srgbClr val="FF323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7" name="Google Shape;697;p59"/>
          <p:cNvGrpSpPr/>
          <p:nvPr/>
        </p:nvGrpSpPr>
        <p:grpSpPr>
          <a:xfrm>
            <a:off x="4978399" y="3494493"/>
            <a:ext cx="167700" cy="129375"/>
            <a:chOff x="495418" y="3480263"/>
            <a:chExt cx="167700" cy="129375"/>
          </a:xfrm>
        </p:grpSpPr>
        <p:cxnSp>
          <p:nvCxnSpPr>
            <p:cNvPr id="698" name="Google Shape;698;p59"/>
            <p:cNvCxnSpPr/>
            <p:nvPr/>
          </p:nvCxnSpPr>
          <p:spPr>
            <a:xfrm flipH="1" rot="10800000">
              <a:off x="495418" y="3508838"/>
              <a:ext cx="167700" cy="100800"/>
            </a:xfrm>
            <a:prstGeom prst="straightConnector1">
              <a:avLst/>
            </a:prstGeom>
            <a:noFill/>
            <a:ln cap="flat" cmpd="sng" w="19050">
              <a:solidFill>
                <a:srgbClr val="FFFFFF"/>
              </a:solidFill>
              <a:prstDash val="solid"/>
              <a:round/>
              <a:headEnd len="sm" w="sm" type="none"/>
              <a:tailEnd len="sm" w="sm" type="none"/>
            </a:ln>
          </p:spPr>
        </p:cxnSp>
        <p:cxnSp>
          <p:nvCxnSpPr>
            <p:cNvPr id="699" name="Google Shape;699;p59"/>
            <p:cNvCxnSpPr/>
            <p:nvPr/>
          </p:nvCxnSpPr>
          <p:spPr>
            <a:xfrm flipH="1" rot="10800000">
              <a:off x="495418" y="3480263"/>
              <a:ext cx="167700" cy="100800"/>
            </a:xfrm>
            <a:prstGeom prst="straightConnector1">
              <a:avLst/>
            </a:prstGeom>
            <a:noFill/>
            <a:ln cap="flat" cmpd="sng" w="19050">
              <a:solidFill>
                <a:srgbClr val="FFFFFF"/>
              </a:solidFill>
              <a:prstDash val="solid"/>
              <a:round/>
              <a:headEnd len="sm" w="sm" type="none"/>
              <a:tailEnd len="sm" w="sm" type="none"/>
            </a:ln>
          </p:spPr>
        </p:cxnSp>
        <p:cxnSp>
          <p:nvCxnSpPr>
            <p:cNvPr id="700" name="Google Shape;700;p59"/>
            <p:cNvCxnSpPr/>
            <p:nvPr/>
          </p:nvCxnSpPr>
          <p:spPr>
            <a:xfrm flipH="1" rot="10800000">
              <a:off x="495418" y="3494550"/>
              <a:ext cx="167700" cy="100800"/>
            </a:xfrm>
            <a:prstGeom prst="straightConnector1">
              <a:avLst/>
            </a:prstGeom>
            <a:noFill/>
            <a:ln cap="flat" cmpd="sng" w="19050">
              <a:solidFill>
                <a:srgbClr val="FF323C"/>
              </a:solidFill>
              <a:prstDash val="solid"/>
              <a:round/>
              <a:headEnd len="sm" w="sm" type="none"/>
              <a:tailEnd len="sm" w="sm" type="none"/>
            </a:ln>
          </p:spPr>
        </p:cxnSp>
      </p:grpSp>
      <p:pic>
        <p:nvPicPr>
          <p:cNvPr id="701" name="Google Shape;701;p59"/>
          <p:cNvPicPr preferRelativeResize="0"/>
          <p:nvPr/>
        </p:nvPicPr>
        <p:blipFill rotWithShape="1">
          <a:blip r:embed="rId3">
            <a:alphaModFix/>
          </a:blip>
          <a:srcRect b="0" l="0" r="0" t="0"/>
          <a:stretch/>
        </p:blipFill>
        <p:spPr>
          <a:xfrm>
            <a:off x="4772035" y="3378759"/>
            <a:ext cx="240558" cy="360841"/>
          </a:xfrm>
          <a:prstGeom prst="rect">
            <a:avLst/>
          </a:prstGeom>
          <a:noFill/>
          <a:ln>
            <a:noFill/>
          </a:ln>
        </p:spPr>
      </p:pic>
      <p:sp>
        <p:nvSpPr>
          <p:cNvPr id="702" name="Google Shape;702;p59"/>
          <p:cNvSpPr txBox="1"/>
          <p:nvPr/>
        </p:nvSpPr>
        <p:spPr>
          <a:xfrm>
            <a:off x="4575975" y="2745700"/>
            <a:ext cx="1013400" cy="59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GB" sz="1200" u="none" cap="none" strike="noStrike">
                <a:solidFill>
                  <a:srgbClr val="000000"/>
                </a:solidFill>
                <a:latin typeface="Poppins SemiBold"/>
                <a:ea typeface="Poppins SemiBold"/>
                <a:cs typeface="Poppins SemiBold"/>
                <a:sym typeface="Poppins SemiBold"/>
              </a:rPr>
              <a:t>Teach</a:t>
            </a:r>
            <a:endParaRPr i="0" sz="1200" u="none" cap="none" strike="noStrike">
              <a:solidFill>
                <a:srgbClr val="000000"/>
              </a:solidFill>
              <a:latin typeface="Poppins SemiBold"/>
              <a:ea typeface="Poppins SemiBold"/>
              <a:cs typeface="Poppins SemiBold"/>
              <a:sym typeface="Poppins SemiBold"/>
            </a:endParaRPr>
          </a:p>
        </p:txBody>
      </p:sp>
      <p:sp>
        <p:nvSpPr>
          <p:cNvPr id="703" name="Google Shape;703;p59"/>
          <p:cNvSpPr/>
          <p:nvPr/>
        </p:nvSpPr>
        <p:spPr>
          <a:xfrm>
            <a:off x="3165200" y="3167988"/>
            <a:ext cx="1172700" cy="1119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59"/>
          <p:cNvSpPr txBox="1"/>
          <p:nvPr/>
        </p:nvSpPr>
        <p:spPr>
          <a:xfrm>
            <a:off x="3244850" y="2723388"/>
            <a:ext cx="1013400" cy="59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GB" sz="1200" u="none" cap="none" strike="noStrike">
                <a:solidFill>
                  <a:srgbClr val="323232"/>
                </a:solidFill>
                <a:latin typeface="Poppins SemiBold"/>
                <a:ea typeface="Poppins SemiBold"/>
                <a:cs typeface="Poppins SemiBold"/>
                <a:sym typeface="Poppins SemiBold"/>
              </a:rPr>
              <a:t>Build</a:t>
            </a:r>
            <a:endParaRPr i="0" sz="1200" u="none" cap="none" strike="noStrike">
              <a:solidFill>
                <a:srgbClr val="323232"/>
              </a:solidFill>
              <a:latin typeface="Poppins SemiBold"/>
              <a:ea typeface="Poppins SemiBold"/>
              <a:cs typeface="Poppins SemiBold"/>
              <a:sym typeface="Poppins SemiBold"/>
            </a:endParaRPr>
          </a:p>
        </p:txBody>
      </p:sp>
      <p:sp>
        <p:nvSpPr>
          <p:cNvPr id="705" name="Google Shape;705;p59"/>
          <p:cNvSpPr/>
          <p:nvPr/>
        </p:nvSpPr>
        <p:spPr>
          <a:xfrm>
            <a:off x="1834075" y="3167988"/>
            <a:ext cx="1172700" cy="1119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6" name="Google Shape;706;p59"/>
          <p:cNvPicPr preferRelativeResize="0"/>
          <p:nvPr/>
        </p:nvPicPr>
        <p:blipFill rotWithShape="1">
          <a:blip r:embed="rId2">
            <a:alphaModFix/>
          </a:blip>
          <a:srcRect b="0" l="0" r="0" t="0"/>
          <a:stretch/>
        </p:blipFill>
        <p:spPr>
          <a:xfrm>
            <a:off x="2158245" y="3542623"/>
            <a:ext cx="246693" cy="370047"/>
          </a:xfrm>
          <a:prstGeom prst="rect">
            <a:avLst/>
          </a:prstGeom>
          <a:noFill/>
          <a:ln>
            <a:noFill/>
          </a:ln>
        </p:spPr>
      </p:pic>
      <p:pic>
        <p:nvPicPr>
          <p:cNvPr id="707" name="Google Shape;707;p59"/>
          <p:cNvPicPr preferRelativeResize="0"/>
          <p:nvPr/>
        </p:nvPicPr>
        <p:blipFill rotWithShape="1">
          <a:blip r:embed="rId3">
            <a:alphaModFix/>
          </a:blip>
          <a:srcRect b="0" l="0" r="0" t="0"/>
          <a:stretch/>
        </p:blipFill>
        <p:spPr>
          <a:xfrm>
            <a:off x="2442048" y="3547234"/>
            <a:ext cx="240558" cy="360841"/>
          </a:xfrm>
          <a:prstGeom prst="rect">
            <a:avLst/>
          </a:prstGeom>
          <a:noFill/>
          <a:ln>
            <a:noFill/>
          </a:ln>
        </p:spPr>
      </p:pic>
      <p:sp>
        <p:nvSpPr>
          <p:cNvPr id="708" name="Google Shape;708;p59"/>
          <p:cNvSpPr txBox="1"/>
          <p:nvPr/>
        </p:nvSpPr>
        <p:spPr>
          <a:xfrm>
            <a:off x="1913725" y="2723388"/>
            <a:ext cx="1013400" cy="59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GB" sz="1200" u="none" cap="none" strike="noStrike">
                <a:solidFill>
                  <a:srgbClr val="323232"/>
                </a:solidFill>
                <a:latin typeface="Poppins SemiBold"/>
                <a:ea typeface="Poppins SemiBold"/>
                <a:cs typeface="Poppins SemiBold"/>
                <a:sym typeface="Poppins SemiBold"/>
              </a:rPr>
              <a:t>Guide</a:t>
            </a:r>
            <a:endParaRPr i="0" sz="1200" u="none" cap="none" strike="noStrike">
              <a:solidFill>
                <a:srgbClr val="323232"/>
              </a:solidFill>
              <a:latin typeface="Poppins SemiBold"/>
              <a:ea typeface="Poppins SemiBold"/>
              <a:cs typeface="Poppins SemiBold"/>
              <a:sym typeface="Poppins SemiBold"/>
            </a:endParaRPr>
          </a:p>
        </p:txBody>
      </p:sp>
      <p:pic>
        <p:nvPicPr>
          <p:cNvPr id="709" name="Google Shape;709;p59"/>
          <p:cNvPicPr preferRelativeResize="0"/>
          <p:nvPr/>
        </p:nvPicPr>
        <p:blipFill rotWithShape="1">
          <a:blip r:embed="rId3">
            <a:alphaModFix/>
          </a:blip>
          <a:srcRect b="0" l="0" r="0" t="0"/>
          <a:stretch/>
        </p:blipFill>
        <p:spPr>
          <a:xfrm>
            <a:off x="3358810" y="3803059"/>
            <a:ext cx="240558" cy="360841"/>
          </a:xfrm>
          <a:prstGeom prst="rect">
            <a:avLst/>
          </a:prstGeom>
          <a:noFill/>
          <a:ln>
            <a:noFill/>
          </a:ln>
        </p:spPr>
      </p:pic>
      <p:pic>
        <p:nvPicPr>
          <p:cNvPr id="710" name="Google Shape;710;p59"/>
          <p:cNvPicPr preferRelativeResize="0"/>
          <p:nvPr/>
        </p:nvPicPr>
        <p:blipFill rotWithShape="1">
          <a:blip r:embed="rId3">
            <a:alphaModFix/>
          </a:blip>
          <a:srcRect b="0" l="0" r="0" t="0"/>
          <a:stretch/>
        </p:blipFill>
        <p:spPr>
          <a:xfrm>
            <a:off x="3631273" y="3803059"/>
            <a:ext cx="240558" cy="360841"/>
          </a:xfrm>
          <a:prstGeom prst="rect">
            <a:avLst/>
          </a:prstGeom>
          <a:noFill/>
          <a:ln>
            <a:noFill/>
          </a:ln>
        </p:spPr>
      </p:pic>
      <p:pic>
        <p:nvPicPr>
          <p:cNvPr id="711" name="Google Shape;711;p59"/>
          <p:cNvPicPr preferRelativeResize="0"/>
          <p:nvPr/>
        </p:nvPicPr>
        <p:blipFill rotWithShape="1">
          <a:blip r:embed="rId3">
            <a:alphaModFix/>
          </a:blip>
          <a:srcRect b="0" l="0" r="0" t="0"/>
          <a:stretch/>
        </p:blipFill>
        <p:spPr>
          <a:xfrm>
            <a:off x="3903735" y="3803059"/>
            <a:ext cx="240558" cy="360841"/>
          </a:xfrm>
          <a:prstGeom prst="rect">
            <a:avLst/>
          </a:prstGeom>
          <a:noFill/>
          <a:ln>
            <a:noFill/>
          </a:ln>
        </p:spPr>
      </p:pic>
      <p:pic>
        <p:nvPicPr>
          <p:cNvPr id="712" name="Google Shape;712;p59"/>
          <p:cNvPicPr preferRelativeResize="0"/>
          <p:nvPr/>
        </p:nvPicPr>
        <p:blipFill rotWithShape="1">
          <a:blip r:embed="rId3">
            <a:alphaModFix/>
          </a:blip>
          <a:srcRect b="0" l="0" r="0" t="0"/>
          <a:stretch/>
        </p:blipFill>
        <p:spPr>
          <a:xfrm>
            <a:off x="3358810" y="3324934"/>
            <a:ext cx="240558" cy="360841"/>
          </a:xfrm>
          <a:prstGeom prst="rect">
            <a:avLst/>
          </a:prstGeom>
          <a:noFill/>
          <a:ln>
            <a:noFill/>
          </a:ln>
        </p:spPr>
      </p:pic>
      <p:pic>
        <p:nvPicPr>
          <p:cNvPr id="713" name="Google Shape;713;p59"/>
          <p:cNvPicPr preferRelativeResize="0"/>
          <p:nvPr/>
        </p:nvPicPr>
        <p:blipFill rotWithShape="1">
          <a:blip r:embed="rId3">
            <a:alphaModFix/>
          </a:blip>
          <a:srcRect b="0" l="0" r="0" t="0"/>
          <a:stretch/>
        </p:blipFill>
        <p:spPr>
          <a:xfrm>
            <a:off x="3631273" y="3324934"/>
            <a:ext cx="240558" cy="360841"/>
          </a:xfrm>
          <a:prstGeom prst="rect">
            <a:avLst/>
          </a:prstGeom>
          <a:noFill/>
          <a:ln>
            <a:noFill/>
          </a:ln>
        </p:spPr>
      </p:pic>
      <p:pic>
        <p:nvPicPr>
          <p:cNvPr id="714" name="Google Shape;714;p59"/>
          <p:cNvPicPr preferRelativeResize="0"/>
          <p:nvPr/>
        </p:nvPicPr>
        <p:blipFill rotWithShape="1">
          <a:blip r:embed="rId3">
            <a:alphaModFix/>
          </a:blip>
          <a:srcRect b="0" l="0" r="0" t="0"/>
          <a:stretch/>
        </p:blipFill>
        <p:spPr>
          <a:xfrm>
            <a:off x="3903735" y="3324934"/>
            <a:ext cx="240558" cy="360841"/>
          </a:xfrm>
          <a:prstGeom prst="rect">
            <a:avLst/>
          </a:prstGeom>
          <a:noFill/>
          <a:ln>
            <a:noFill/>
          </a:ln>
        </p:spPr>
      </p:pic>
      <p:pic>
        <p:nvPicPr>
          <p:cNvPr id="715" name="Google Shape;715;p59"/>
          <p:cNvPicPr preferRelativeResize="0"/>
          <p:nvPr/>
        </p:nvPicPr>
        <p:blipFill rotWithShape="1">
          <a:blip r:embed="rId4">
            <a:alphaModFix/>
          </a:blip>
          <a:srcRect b="0" l="0" r="0" t="0"/>
          <a:stretch/>
        </p:blipFill>
        <p:spPr>
          <a:xfrm>
            <a:off x="1735033" y="1872011"/>
            <a:ext cx="246693" cy="370047"/>
          </a:xfrm>
          <a:prstGeom prst="rect">
            <a:avLst/>
          </a:prstGeom>
          <a:noFill/>
          <a:ln>
            <a:noFill/>
          </a:ln>
        </p:spPr>
      </p:pic>
      <p:pic>
        <p:nvPicPr>
          <p:cNvPr id="716" name="Google Shape;716;p59"/>
          <p:cNvPicPr preferRelativeResize="0"/>
          <p:nvPr/>
        </p:nvPicPr>
        <p:blipFill rotWithShape="1">
          <a:blip r:embed="rId2">
            <a:alphaModFix/>
          </a:blip>
          <a:srcRect b="0" l="0" r="0" t="0"/>
          <a:stretch/>
        </p:blipFill>
        <p:spPr>
          <a:xfrm>
            <a:off x="1156577" y="1871991"/>
            <a:ext cx="246693" cy="370047"/>
          </a:xfrm>
          <a:prstGeom prst="rect">
            <a:avLst/>
          </a:prstGeom>
          <a:noFill/>
          <a:ln>
            <a:noFill/>
          </a:ln>
        </p:spPr>
      </p:pic>
      <p:pic>
        <p:nvPicPr>
          <p:cNvPr id="717" name="Google Shape;717;p59"/>
          <p:cNvPicPr preferRelativeResize="0"/>
          <p:nvPr/>
        </p:nvPicPr>
        <p:blipFill rotWithShape="1">
          <a:blip r:embed="rId4">
            <a:alphaModFix/>
          </a:blip>
          <a:srcRect b="0" l="0" r="0" t="0"/>
          <a:stretch/>
        </p:blipFill>
        <p:spPr>
          <a:xfrm>
            <a:off x="1445805" y="1872001"/>
            <a:ext cx="246693" cy="370047"/>
          </a:xfrm>
          <a:prstGeom prst="rect">
            <a:avLst/>
          </a:prstGeom>
          <a:noFill/>
          <a:ln>
            <a:noFill/>
          </a:ln>
        </p:spPr>
      </p:pic>
      <p:pic>
        <p:nvPicPr>
          <p:cNvPr id="718" name="Google Shape;718;p59"/>
          <p:cNvPicPr preferRelativeResize="0"/>
          <p:nvPr/>
        </p:nvPicPr>
        <p:blipFill rotWithShape="1">
          <a:blip r:embed="rId2">
            <a:alphaModFix/>
          </a:blip>
          <a:srcRect b="0" l="0" r="0" t="0"/>
          <a:stretch/>
        </p:blipFill>
        <p:spPr>
          <a:xfrm>
            <a:off x="2024258" y="1453111"/>
            <a:ext cx="246693" cy="370047"/>
          </a:xfrm>
          <a:prstGeom prst="rect">
            <a:avLst/>
          </a:prstGeom>
          <a:noFill/>
          <a:ln>
            <a:noFill/>
          </a:ln>
        </p:spPr>
      </p:pic>
      <p:pic>
        <p:nvPicPr>
          <p:cNvPr id="719" name="Google Shape;719;p59"/>
          <p:cNvPicPr preferRelativeResize="0"/>
          <p:nvPr/>
        </p:nvPicPr>
        <p:blipFill rotWithShape="1">
          <a:blip r:embed="rId4">
            <a:alphaModFix/>
          </a:blip>
          <a:srcRect b="0" l="0" r="0" t="0"/>
          <a:stretch/>
        </p:blipFill>
        <p:spPr>
          <a:xfrm>
            <a:off x="1445802" y="1453091"/>
            <a:ext cx="246693" cy="370047"/>
          </a:xfrm>
          <a:prstGeom prst="rect">
            <a:avLst/>
          </a:prstGeom>
          <a:noFill/>
          <a:ln>
            <a:noFill/>
          </a:ln>
        </p:spPr>
      </p:pic>
      <p:pic>
        <p:nvPicPr>
          <p:cNvPr id="720" name="Google Shape;720;p59"/>
          <p:cNvPicPr preferRelativeResize="0"/>
          <p:nvPr/>
        </p:nvPicPr>
        <p:blipFill rotWithShape="1">
          <a:blip r:embed="rId2">
            <a:alphaModFix/>
          </a:blip>
          <a:srcRect b="0" l="0" r="0" t="0"/>
          <a:stretch/>
        </p:blipFill>
        <p:spPr>
          <a:xfrm>
            <a:off x="2024255" y="1872001"/>
            <a:ext cx="246693" cy="370047"/>
          </a:xfrm>
          <a:prstGeom prst="rect">
            <a:avLst/>
          </a:prstGeom>
          <a:noFill/>
          <a:ln>
            <a:noFill/>
          </a:ln>
        </p:spPr>
      </p:pic>
      <p:sp>
        <p:nvSpPr>
          <p:cNvPr id="721" name="Google Shape;721;p59"/>
          <p:cNvSpPr txBox="1"/>
          <p:nvPr/>
        </p:nvSpPr>
        <p:spPr>
          <a:xfrm>
            <a:off x="969325" y="2259763"/>
            <a:ext cx="1448400" cy="59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GB" sz="1000" u="none" cap="none" strike="noStrike">
                <a:solidFill>
                  <a:srgbClr val="323232"/>
                </a:solidFill>
                <a:latin typeface="Poppins SemiBold"/>
                <a:ea typeface="Poppins SemiBold"/>
                <a:cs typeface="Poppins SemiBold"/>
                <a:sym typeface="Poppins SemiBold"/>
              </a:rPr>
              <a:t>In House Professionals</a:t>
            </a:r>
            <a:endParaRPr i="0" sz="1000" u="none" cap="none" strike="noStrike">
              <a:solidFill>
                <a:srgbClr val="323232"/>
              </a:solidFill>
              <a:latin typeface="Poppins SemiBold"/>
              <a:ea typeface="Poppins SemiBold"/>
              <a:cs typeface="Poppins SemiBold"/>
              <a:sym typeface="Poppins SemiBold"/>
            </a:endParaRPr>
          </a:p>
        </p:txBody>
      </p:sp>
      <p:pic>
        <p:nvPicPr>
          <p:cNvPr id="722" name="Google Shape;722;p59"/>
          <p:cNvPicPr preferRelativeResize="0"/>
          <p:nvPr/>
        </p:nvPicPr>
        <p:blipFill rotWithShape="1">
          <a:blip r:embed="rId2">
            <a:alphaModFix/>
          </a:blip>
          <a:srcRect b="0" l="0" r="0" t="0"/>
          <a:stretch/>
        </p:blipFill>
        <p:spPr>
          <a:xfrm>
            <a:off x="5671883" y="1508923"/>
            <a:ext cx="246693" cy="370047"/>
          </a:xfrm>
          <a:prstGeom prst="rect">
            <a:avLst/>
          </a:prstGeom>
          <a:noFill/>
          <a:ln>
            <a:noFill/>
          </a:ln>
        </p:spPr>
      </p:pic>
      <p:pic>
        <p:nvPicPr>
          <p:cNvPr id="723" name="Google Shape;723;p59"/>
          <p:cNvPicPr preferRelativeResize="0"/>
          <p:nvPr/>
        </p:nvPicPr>
        <p:blipFill rotWithShape="1">
          <a:blip r:embed="rId2">
            <a:alphaModFix/>
          </a:blip>
          <a:srcRect b="0" l="0" r="0" t="0"/>
          <a:stretch/>
        </p:blipFill>
        <p:spPr>
          <a:xfrm>
            <a:off x="5093427" y="1508904"/>
            <a:ext cx="246693" cy="370047"/>
          </a:xfrm>
          <a:prstGeom prst="rect">
            <a:avLst/>
          </a:prstGeom>
          <a:noFill/>
          <a:ln>
            <a:noFill/>
          </a:ln>
        </p:spPr>
      </p:pic>
      <p:pic>
        <p:nvPicPr>
          <p:cNvPr id="724" name="Google Shape;724;p59"/>
          <p:cNvPicPr preferRelativeResize="0"/>
          <p:nvPr/>
        </p:nvPicPr>
        <p:blipFill rotWithShape="1">
          <a:blip r:embed="rId2">
            <a:alphaModFix/>
          </a:blip>
          <a:srcRect b="0" l="0" r="0" t="0"/>
          <a:stretch/>
        </p:blipFill>
        <p:spPr>
          <a:xfrm>
            <a:off x="5964180" y="1508914"/>
            <a:ext cx="246693" cy="370047"/>
          </a:xfrm>
          <a:prstGeom prst="rect">
            <a:avLst/>
          </a:prstGeom>
          <a:noFill/>
          <a:ln>
            <a:noFill/>
          </a:ln>
        </p:spPr>
      </p:pic>
      <p:pic>
        <p:nvPicPr>
          <p:cNvPr id="725" name="Google Shape;725;p59"/>
          <p:cNvPicPr preferRelativeResize="0"/>
          <p:nvPr/>
        </p:nvPicPr>
        <p:blipFill rotWithShape="1">
          <a:blip r:embed="rId2">
            <a:alphaModFix/>
          </a:blip>
          <a:srcRect b="0" l="0" r="0" t="0"/>
          <a:stretch/>
        </p:blipFill>
        <p:spPr>
          <a:xfrm>
            <a:off x="5093427" y="1927804"/>
            <a:ext cx="246693" cy="370047"/>
          </a:xfrm>
          <a:prstGeom prst="rect">
            <a:avLst/>
          </a:prstGeom>
          <a:noFill/>
          <a:ln>
            <a:noFill/>
          </a:ln>
        </p:spPr>
      </p:pic>
      <p:pic>
        <p:nvPicPr>
          <p:cNvPr id="726" name="Google Shape;726;p59"/>
          <p:cNvPicPr preferRelativeResize="0"/>
          <p:nvPr/>
        </p:nvPicPr>
        <p:blipFill rotWithShape="1">
          <a:blip r:embed="rId2">
            <a:alphaModFix/>
          </a:blip>
          <a:srcRect b="0" l="0" r="0" t="0"/>
          <a:stretch/>
        </p:blipFill>
        <p:spPr>
          <a:xfrm>
            <a:off x="5958055" y="1927814"/>
            <a:ext cx="246693" cy="370047"/>
          </a:xfrm>
          <a:prstGeom prst="rect">
            <a:avLst/>
          </a:prstGeom>
          <a:noFill/>
          <a:ln>
            <a:noFill/>
          </a:ln>
        </p:spPr>
      </p:pic>
      <p:sp>
        <p:nvSpPr>
          <p:cNvPr id="727" name="Google Shape;727;p59"/>
          <p:cNvSpPr txBox="1"/>
          <p:nvPr/>
        </p:nvSpPr>
        <p:spPr>
          <a:xfrm>
            <a:off x="4927950" y="2274500"/>
            <a:ext cx="1448400" cy="59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GB" sz="1000" u="none" cap="none" strike="noStrike">
                <a:solidFill>
                  <a:srgbClr val="323232"/>
                </a:solidFill>
                <a:latin typeface="Poppins SemiBold"/>
                <a:ea typeface="Poppins SemiBold"/>
                <a:cs typeface="Poppins SemiBold"/>
                <a:sym typeface="Poppins SemiBold"/>
              </a:rPr>
              <a:t>Optimal Delivery Team</a:t>
            </a:r>
            <a:endParaRPr i="0" sz="1000" u="none" cap="none" strike="noStrike">
              <a:solidFill>
                <a:srgbClr val="323232"/>
              </a:solidFill>
              <a:latin typeface="Poppins SemiBold"/>
              <a:ea typeface="Poppins SemiBold"/>
              <a:cs typeface="Poppins SemiBold"/>
              <a:sym typeface="Poppins SemiBold"/>
            </a:endParaRPr>
          </a:p>
        </p:txBody>
      </p:sp>
      <p:pic>
        <p:nvPicPr>
          <p:cNvPr id="728" name="Google Shape;728;p59"/>
          <p:cNvPicPr preferRelativeResize="0"/>
          <p:nvPr/>
        </p:nvPicPr>
        <p:blipFill rotWithShape="1">
          <a:blip r:embed="rId3">
            <a:alphaModFix/>
          </a:blip>
          <a:srcRect b="0" l="0" r="0" t="0"/>
          <a:stretch/>
        </p:blipFill>
        <p:spPr>
          <a:xfrm>
            <a:off x="5385723" y="1518121"/>
            <a:ext cx="240558" cy="360841"/>
          </a:xfrm>
          <a:prstGeom prst="rect">
            <a:avLst/>
          </a:prstGeom>
          <a:noFill/>
          <a:ln>
            <a:noFill/>
          </a:ln>
        </p:spPr>
      </p:pic>
      <p:pic>
        <p:nvPicPr>
          <p:cNvPr id="729" name="Google Shape;729;p59"/>
          <p:cNvPicPr preferRelativeResize="0"/>
          <p:nvPr/>
        </p:nvPicPr>
        <p:blipFill rotWithShape="1">
          <a:blip r:embed="rId3">
            <a:alphaModFix/>
          </a:blip>
          <a:srcRect b="0" l="0" r="0" t="0"/>
          <a:stretch/>
        </p:blipFill>
        <p:spPr>
          <a:xfrm>
            <a:off x="5385723" y="1932421"/>
            <a:ext cx="240558" cy="360841"/>
          </a:xfrm>
          <a:prstGeom prst="rect">
            <a:avLst/>
          </a:prstGeom>
          <a:noFill/>
          <a:ln>
            <a:noFill/>
          </a:ln>
        </p:spPr>
      </p:pic>
      <p:pic>
        <p:nvPicPr>
          <p:cNvPr id="730" name="Google Shape;730;p59"/>
          <p:cNvPicPr preferRelativeResize="0"/>
          <p:nvPr/>
        </p:nvPicPr>
        <p:blipFill rotWithShape="1">
          <a:blip r:embed="rId3">
            <a:alphaModFix/>
          </a:blip>
          <a:srcRect b="0" l="0" r="0" t="0"/>
          <a:stretch/>
        </p:blipFill>
        <p:spPr>
          <a:xfrm>
            <a:off x="5671885" y="1932421"/>
            <a:ext cx="240558" cy="360841"/>
          </a:xfrm>
          <a:prstGeom prst="rect">
            <a:avLst/>
          </a:prstGeom>
          <a:noFill/>
          <a:ln>
            <a:noFill/>
          </a:ln>
        </p:spPr>
      </p:pic>
      <p:sp>
        <p:nvSpPr>
          <p:cNvPr id="731" name="Google Shape;731;p59"/>
          <p:cNvSpPr/>
          <p:nvPr/>
        </p:nvSpPr>
        <p:spPr>
          <a:xfrm>
            <a:off x="6173450" y="3168000"/>
            <a:ext cx="1980000" cy="11193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59"/>
          <p:cNvSpPr txBox="1"/>
          <p:nvPr/>
        </p:nvSpPr>
        <p:spPr>
          <a:xfrm>
            <a:off x="5947988" y="2723400"/>
            <a:ext cx="2329200" cy="597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i="0" lang="en-GB" sz="1200" u="none" cap="none" strike="noStrike">
                <a:solidFill>
                  <a:srgbClr val="323232"/>
                </a:solidFill>
                <a:latin typeface="Poppins SemiBold"/>
                <a:ea typeface="Poppins SemiBold"/>
                <a:cs typeface="Poppins SemiBold"/>
                <a:sym typeface="Poppins SemiBold"/>
              </a:rPr>
              <a:t>Supporting Crew</a:t>
            </a:r>
            <a:endParaRPr i="0" sz="1200" u="none" cap="none" strike="noStrike">
              <a:solidFill>
                <a:srgbClr val="323232"/>
              </a:solidFill>
              <a:latin typeface="Poppins SemiBold"/>
              <a:ea typeface="Poppins SemiBold"/>
              <a:cs typeface="Poppins SemiBold"/>
              <a:sym typeface="Poppins SemiBold"/>
            </a:endParaRPr>
          </a:p>
        </p:txBody>
      </p:sp>
      <p:pic>
        <p:nvPicPr>
          <p:cNvPr id="733" name="Google Shape;733;p59"/>
          <p:cNvPicPr preferRelativeResize="0"/>
          <p:nvPr/>
        </p:nvPicPr>
        <p:blipFill rotWithShape="1">
          <a:blip r:embed="rId2">
            <a:alphaModFix/>
          </a:blip>
          <a:srcRect b="0" l="0" r="0" t="0"/>
          <a:stretch/>
        </p:blipFill>
        <p:spPr>
          <a:xfrm>
            <a:off x="6337652" y="3336729"/>
            <a:ext cx="246693" cy="370047"/>
          </a:xfrm>
          <a:prstGeom prst="rect">
            <a:avLst/>
          </a:prstGeom>
          <a:noFill/>
          <a:ln>
            <a:noFill/>
          </a:ln>
        </p:spPr>
      </p:pic>
      <p:pic>
        <p:nvPicPr>
          <p:cNvPr id="734" name="Google Shape;734;p59"/>
          <p:cNvPicPr preferRelativeResize="0"/>
          <p:nvPr/>
        </p:nvPicPr>
        <p:blipFill rotWithShape="1">
          <a:blip r:embed="rId3">
            <a:alphaModFix/>
          </a:blip>
          <a:srcRect b="0" l="0" r="0" t="0"/>
          <a:stretch/>
        </p:blipFill>
        <p:spPr>
          <a:xfrm>
            <a:off x="6629948" y="3341346"/>
            <a:ext cx="240558" cy="360841"/>
          </a:xfrm>
          <a:prstGeom prst="rect">
            <a:avLst/>
          </a:prstGeom>
          <a:noFill/>
          <a:ln>
            <a:noFill/>
          </a:ln>
        </p:spPr>
      </p:pic>
      <p:pic>
        <p:nvPicPr>
          <p:cNvPr id="735" name="Google Shape;735;p59"/>
          <p:cNvPicPr preferRelativeResize="0"/>
          <p:nvPr/>
        </p:nvPicPr>
        <p:blipFill rotWithShape="1">
          <a:blip r:embed="rId3">
            <a:alphaModFix/>
          </a:blip>
          <a:srcRect b="0" l="0" r="0" t="0"/>
          <a:stretch/>
        </p:blipFill>
        <p:spPr>
          <a:xfrm>
            <a:off x="6916110" y="3341346"/>
            <a:ext cx="240558" cy="360841"/>
          </a:xfrm>
          <a:prstGeom prst="rect">
            <a:avLst/>
          </a:prstGeom>
          <a:noFill/>
          <a:ln>
            <a:noFill/>
          </a:ln>
        </p:spPr>
      </p:pic>
      <p:pic>
        <p:nvPicPr>
          <p:cNvPr id="736" name="Google Shape;736;p59"/>
          <p:cNvPicPr preferRelativeResize="0"/>
          <p:nvPr/>
        </p:nvPicPr>
        <p:blipFill rotWithShape="1">
          <a:blip r:embed="rId2">
            <a:alphaModFix/>
          </a:blip>
          <a:srcRect b="0" l="0" r="0" t="0"/>
          <a:stretch/>
        </p:blipFill>
        <p:spPr>
          <a:xfrm>
            <a:off x="6337652" y="3805629"/>
            <a:ext cx="246693" cy="370047"/>
          </a:xfrm>
          <a:prstGeom prst="rect">
            <a:avLst/>
          </a:prstGeom>
          <a:noFill/>
          <a:ln>
            <a:noFill/>
          </a:ln>
        </p:spPr>
      </p:pic>
      <p:pic>
        <p:nvPicPr>
          <p:cNvPr id="737" name="Google Shape;737;p59"/>
          <p:cNvPicPr preferRelativeResize="0"/>
          <p:nvPr/>
        </p:nvPicPr>
        <p:blipFill rotWithShape="1">
          <a:blip r:embed="rId3">
            <a:alphaModFix/>
          </a:blip>
          <a:srcRect b="0" l="0" r="0" t="0"/>
          <a:stretch/>
        </p:blipFill>
        <p:spPr>
          <a:xfrm>
            <a:off x="6629948" y="3810246"/>
            <a:ext cx="240558" cy="360841"/>
          </a:xfrm>
          <a:prstGeom prst="rect">
            <a:avLst/>
          </a:prstGeom>
          <a:noFill/>
          <a:ln>
            <a:noFill/>
          </a:ln>
        </p:spPr>
      </p:pic>
      <p:pic>
        <p:nvPicPr>
          <p:cNvPr id="738" name="Google Shape;738;p59"/>
          <p:cNvPicPr preferRelativeResize="0"/>
          <p:nvPr/>
        </p:nvPicPr>
        <p:blipFill rotWithShape="1">
          <a:blip r:embed="rId3">
            <a:alphaModFix/>
          </a:blip>
          <a:srcRect b="0" l="0" r="0" t="0"/>
          <a:stretch/>
        </p:blipFill>
        <p:spPr>
          <a:xfrm>
            <a:off x="6916110" y="3810246"/>
            <a:ext cx="240558" cy="360841"/>
          </a:xfrm>
          <a:prstGeom prst="rect">
            <a:avLst/>
          </a:prstGeom>
          <a:noFill/>
          <a:ln>
            <a:noFill/>
          </a:ln>
        </p:spPr>
      </p:pic>
      <p:sp>
        <p:nvSpPr>
          <p:cNvPr id="739" name="Google Shape;739;p59"/>
          <p:cNvSpPr txBox="1"/>
          <p:nvPr/>
        </p:nvSpPr>
        <p:spPr>
          <a:xfrm>
            <a:off x="7178025" y="3320400"/>
            <a:ext cx="1038300" cy="84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i="0" lang="en-GB" sz="700" u="none" cap="none" strike="noStrike">
                <a:solidFill>
                  <a:srgbClr val="000000"/>
                </a:solidFill>
                <a:latin typeface="Poppins"/>
                <a:ea typeface="Poppins"/>
                <a:cs typeface="Poppins"/>
                <a:sym typeface="Poppins"/>
              </a:rPr>
              <a:t>Stakeholders, </a:t>
            </a:r>
            <a:r>
              <a:rPr lang="en-GB" sz="700">
                <a:latin typeface="Poppins"/>
                <a:ea typeface="Poppins"/>
                <a:cs typeface="Poppins"/>
                <a:sym typeface="Poppins"/>
              </a:rPr>
              <a:t>S</a:t>
            </a:r>
            <a:r>
              <a:rPr i="0" lang="en-GB" sz="700" u="none" cap="none" strike="noStrike">
                <a:solidFill>
                  <a:srgbClr val="000000"/>
                </a:solidFill>
                <a:latin typeface="Poppins"/>
                <a:ea typeface="Poppins"/>
                <a:cs typeface="Poppins"/>
                <a:sym typeface="Poppins"/>
              </a:rPr>
              <a:t>olutio</a:t>
            </a:r>
            <a:r>
              <a:rPr lang="en-GB" sz="700">
                <a:latin typeface="Poppins"/>
                <a:ea typeface="Poppins"/>
                <a:cs typeface="Poppins"/>
                <a:sym typeface="Poppins"/>
              </a:rPr>
              <a:t>n A</a:t>
            </a:r>
            <a:r>
              <a:rPr i="0" lang="en-GB" sz="700" u="none" cap="none" strike="noStrike">
                <a:solidFill>
                  <a:srgbClr val="000000"/>
                </a:solidFill>
                <a:latin typeface="Poppins"/>
                <a:ea typeface="Poppins"/>
                <a:cs typeface="Poppins"/>
                <a:sym typeface="Poppins"/>
              </a:rPr>
              <a:t>rchitects, DBAs</a:t>
            </a:r>
            <a:r>
              <a:rPr lang="en-GB" sz="700">
                <a:latin typeface="Poppins"/>
                <a:ea typeface="Poppins"/>
                <a:cs typeface="Poppins"/>
                <a:sym typeface="Poppins"/>
              </a:rPr>
              <a:t>,</a:t>
            </a:r>
            <a:r>
              <a:rPr i="0" lang="en-GB" sz="700" u="none" cap="none" strike="noStrike">
                <a:solidFill>
                  <a:srgbClr val="000000"/>
                </a:solidFill>
                <a:latin typeface="Poppins"/>
                <a:ea typeface="Poppins"/>
                <a:cs typeface="Poppins"/>
                <a:sym typeface="Poppins"/>
              </a:rPr>
              <a:t>PO/PMO, Project Managers, DevOps, Security</a:t>
            </a:r>
            <a:endParaRPr i="0" sz="700" u="none" cap="none" strike="noStrike">
              <a:solidFill>
                <a:srgbClr val="000000"/>
              </a:solidFill>
              <a:latin typeface="Poppins"/>
              <a:ea typeface="Poppins"/>
              <a:cs typeface="Poppins"/>
              <a:sym typeface="Poppins"/>
            </a:endParaRPr>
          </a:p>
        </p:txBody>
      </p:sp>
      <p:sp>
        <p:nvSpPr>
          <p:cNvPr id="740" name="Google Shape;740;p59"/>
          <p:cNvSpPr/>
          <p:nvPr/>
        </p:nvSpPr>
        <p:spPr>
          <a:xfrm>
            <a:off x="2602700" y="1401425"/>
            <a:ext cx="2266500" cy="4734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59"/>
          <p:cNvSpPr/>
          <p:nvPr/>
        </p:nvSpPr>
        <p:spPr>
          <a:xfrm>
            <a:off x="3631274" y="1927825"/>
            <a:ext cx="1245000" cy="917700"/>
          </a:xfrm>
          <a:prstGeom prst="bentArrow">
            <a:avLst>
              <a:gd fmla="val 25000" name="adj1"/>
              <a:gd fmla="val 25000" name="adj2"/>
              <a:gd fmla="val 25000" name="adj3"/>
              <a:gd fmla="val 43750" name="adj4"/>
            </a:avLst>
          </a:prstGeom>
          <a:solidFill>
            <a:srgbClr val="FFD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9"/>
          <p:cNvSpPr/>
          <p:nvPr/>
        </p:nvSpPr>
        <p:spPr>
          <a:xfrm rot="-5400000">
            <a:off x="6317950" y="1736750"/>
            <a:ext cx="1236900" cy="917700"/>
          </a:xfrm>
          <a:prstGeom prst="leftUpArrow">
            <a:avLst/>
          </a:prstGeom>
          <a:solidFill>
            <a:srgbClr val="FFD2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59"/>
          <p:cNvSpPr txBox="1"/>
          <p:nvPr/>
        </p:nvSpPr>
        <p:spPr>
          <a:xfrm>
            <a:off x="328575" y="308425"/>
            <a:ext cx="7931400" cy="49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The </a:t>
            </a:r>
            <a:r>
              <a:rPr b="1" lang="en-GB" sz="2400">
                <a:solidFill>
                  <a:schemeClr val="accent2"/>
                </a:solidFill>
                <a:latin typeface="Poppins"/>
                <a:ea typeface="Poppins"/>
                <a:cs typeface="Poppins"/>
                <a:sym typeface="Poppins"/>
              </a:rPr>
              <a:t>CORE / FLEX </a:t>
            </a:r>
            <a:r>
              <a:rPr b="1" lang="en-GB" sz="2400">
                <a:solidFill>
                  <a:srgbClr val="434343"/>
                </a:solidFill>
                <a:latin typeface="Poppins"/>
                <a:ea typeface="Poppins"/>
                <a:cs typeface="Poppins"/>
                <a:sym typeface="Poppins"/>
              </a:rPr>
              <a:t>model</a:t>
            </a:r>
            <a:endParaRPr b="1" sz="2400">
              <a:latin typeface="Poppins"/>
              <a:ea typeface="Poppins"/>
              <a:cs typeface="Poppins"/>
              <a:sym typeface="Poppins"/>
            </a:endParaRPr>
          </a:p>
          <a:p>
            <a:pPr indent="0" lvl="0" marL="0" marR="0" rtl="0" algn="l">
              <a:lnSpc>
                <a:spcPct val="90000"/>
              </a:lnSpc>
              <a:spcBef>
                <a:spcPts val="0"/>
              </a:spcBef>
              <a:spcAft>
                <a:spcPts val="0"/>
              </a:spcAft>
              <a:buNone/>
            </a:pPr>
            <a:r>
              <a:t/>
            </a:r>
            <a:endParaRPr sz="2400">
              <a:solidFill>
                <a:schemeClr val="dk2"/>
              </a:solidFill>
              <a:latin typeface="Poppins SemiBold"/>
              <a:ea typeface="Poppins SemiBold"/>
              <a:cs typeface="Poppins SemiBold"/>
              <a:sym typeface="Poppins SemiBold"/>
            </a:endParaRPr>
          </a:p>
        </p:txBody>
      </p:sp>
      <p:sp>
        <p:nvSpPr>
          <p:cNvPr id="744" name="Google Shape;744;p59"/>
          <p:cNvSpPr txBox="1"/>
          <p:nvPr/>
        </p:nvSpPr>
        <p:spPr>
          <a:xfrm>
            <a:off x="328569" y="735825"/>
            <a:ext cx="39786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Poppins"/>
                <a:ea typeface="Poppins"/>
                <a:cs typeface="Poppins"/>
                <a:sym typeface="Poppins"/>
              </a:rPr>
              <a:t>Augmenting your capabilities with ours</a:t>
            </a:r>
            <a:endParaRPr sz="1200">
              <a:latin typeface="Poppins"/>
              <a:ea typeface="Poppins"/>
              <a:cs typeface="Poppins"/>
              <a:sym typeface="Poppins"/>
            </a:endParaRPr>
          </a:p>
        </p:txBody>
      </p:sp>
      <p:sp>
        <p:nvSpPr>
          <p:cNvPr id="745" name="Google Shape;745;p5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746" name="Google Shape;746;p59"/>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747" name="Google Shape;747;p59"/>
          <p:cNvPicPr preferRelativeResize="0"/>
          <p:nvPr/>
        </p:nvPicPr>
        <p:blipFill rotWithShape="1">
          <a:blip r:embed="rId5">
            <a:alphaModFix/>
          </a:blip>
          <a:srcRect b="0" l="0" r="0" t="0"/>
          <a:stretch/>
        </p:blipFill>
        <p:spPr>
          <a:xfrm>
            <a:off x="970540" y="3624602"/>
            <a:ext cx="618752" cy="235199"/>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roach">
  <p:cSld name="CUSTOM_11">
    <p:bg>
      <p:bgPr>
        <a:solidFill>
          <a:schemeClr val="accent1"/>
        </a:solidFill>
      </p:bgPr>
    </p:bg>
    <p:spTree>
      <p:nvGrpSpPr>
        <p:cNvPr id="748" name="Shape 748"/>
        <p:cNvGrpSpPr/>
        <p:nvPr/>
      </p:nvGrpSpPr>
      <p:grpSpPr>
        <a:xfrm>
          <a:off x="0" y="0"/>
          <a:ext cx="0" cy="0"/>
          <a:chOff x="0" y="0"/>
          <a:chExt cx="0" cy="0"/>
        </a:xfrm>
      </p:grpSpPr>
      <p:sp>
        <p:nvSpPr>
          <p:cNvPr id="749" name="Google Shape;749;p60"/>
          <p:cNvSpPr/>
          <p:nvPr/>
        </p:nvSpPr>
        <p:spPr>
          <a:xfrm>
            <a:off x="-700" y="0"/>
            <a:ext cx="9153900" cy="43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0"/>
          <p:cNvSpPr/>
          <p:nvPr/>
        </p:nvSpPr>
        <p:spPr>
          <a:xfrm>
            <a:off x="1361751" y="2393410"/>
            <a:ext cx="698100" cy="698100"/>
          </a:xfrm>
          <a:custGeom>
            <a:rect b="b" l="l" r="r" t="t"/>
            <a:pathLst>
              <a:path extrusionOk="0" h="120000" w="120000">
                <a:moveTo>
                  <a:pt x="59902" y="120000"/>
                </a:moveTo>
                <a:cubicBezTo>
                  <a:pt x="92985" y="120000"/>
                  <a:pt x="120000" y="92985"/>
                  <a:pt x="120000" y="60097"/>
                </a:cubicBezTo>
                <a:cubicBezTo>
                  <a:pt x="120000" y="27014"/>
                  <a:pt x="92985" y="0"/>
                  <a:pt x="59902" y="0"/>
                </a:cubicBezTo>
                <a:cubicBezTo>
                  <a:pt x="26818" y="0"/>
                  <a:pt x="0" y="27014"/>
                  <a:pt x="0" y="60097"/>
                </a:cubicBezTo>
                <a:cubicBezTo>
                  <a:pt x="0" y="92985"/>
                  <a:pt x="26818" y="120000"/>
                  <a:pt x="59902" y="12000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751" name="Google Shape;751;p60"/>
          <p:cNvSpPr/>
          <p:nvPr/>
        </p:nvSpPr>
        <p:spPr>
          <a:xfrm>
            <a:off x="3262008" y="2393410"/>
            <a:ext cx="698100" cy="698100"/>
          </a:xfrm>
          <a:custGeom>
            <a:rect b="b" l="l" r="r" t="t"/>
            <a:pathLst>
              <a:path extrusionOk="0" h="120000" w="120000">
                <a:moveTo>
                  <a:pt x="59902" y="120000"/>
                </a:moveTo>
                <a:cubicBezTo>
                  <a:pt x="92985" y="120000"/>
                  <a:pt x="120000" y="92985"/>
                  <a:pt x="120000" y="60097"/>
                </a:cubicBezTo>
                <a:cubicBezTo>
                  <a:pt x="120000" y="27014"/>
                  <a:pt x="92985" y="0"/>
                  <a:pt x="59902" y="0"/>
                </a:cubicBezTo>
                <a:cubicBezTo>
                  <a:pt x="26818" y="0"/>
                  <a:pt x="0" y="27014"/>
                  <a:pt x="0" y="60097"/>
                </a:cubicBezTo>
                <a:cubicBezTo>
                  <a:pt x="0" y="92985"/>
                  <a:pt x="26818" y="120000"/>
                  <a:pt x="59902" y="12000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752" name="Google Shape;752;p60"/>
          <p:cNvSpPr/>
          <p:nvPr/>
        </p:nvSpPr>
        <p:spPr>
          <a:xfrm>
            <a:off x="5162261" y="2393410"/>
            <a:ext cx="698100" cy="698100"/>
          </a:xfrm>
          <a:custGeom>
            <a:rect b="b" l="l" r="r" t="t"/>
            <a:pathLst>
              <a:path extrusionOk="0" h="120000" w="120000">
                <a:moveTo>
                  <a:pt x="59902" y="120000"/>
                </a:moveTo>
                <a:cubicBezTo>
                  <a:pt x="92985" y="120000"/>
                  <a:pt x="120000" y="92985"/>
                  <a:pt x="120000" y="60097"/>
                </a:cubicBezTo>
                <a:cubicBezTo>
                  <a:pt x="120000" y="27014"/>
                  <a:pt x="92985" y="0"/>
                  <a:pt x="59902" y="0"/>
                </a:cubicBezTo>
                <a:cubicBezTo>
                  <a:pt x="26818" y="0"/>
                  <a:pt x="0" y="27014"/>
                  <a:pt x="0" y="60097"/>
                </a:cubicBezTo>
                <a:cubicBezTo>
                  <a:pt x="0" y="92985"/>
                  <a:pt x="26818" y="120000"/>
                  <a:pt x="59902" y="120000"/>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753" name="Google Shape;753;p60"/>
          <p:cNvSpPr/>
          <p:nvPr/>
        </p:nvSpPr>
        <p:spPr>
          <a:xfrm>
            <a:off x="7062522" y="2393410"/>
            <a:ext cx="698100" cy="698100"/>
          </a:xfrm>
          <a:custGeom>
            <a:rect b="b" l="l" r="r" t="t"/>
            <a:pathLst>
              <a:path extrusionOk="0" h="120000" w="120000">
                <a:moveTo>
                  <a:pt x="60097" y="120000"/>
                </a:moveTo>
                <a:cubicBezTo>
                  <a:pt x="92985" y="120000"/>
                  <a:pt x="120000" y="92985"/>
                  <a:pt x="120000" y="60097"/>
                </a:cubicBezTo>
                <a:cubicBezTo>
                  <a:pt x="120000" y="27014"/>
                  <a:pt x="92985" y="0"/>
                  <a:pt x="60097" y="0"/>
                </a:cubicBezTo>
                <a:cubicBezTo>
                  <a:pt x="26818" y="0"/>
                  <a:pt x="0" y="27014"/>
                  <a:pt x="0" y="60097"/>
                </a:cubicBezTo>
                <a:cubicBezTo>
                  <a:pt x="0" y="92985"/>
                  <a:pt x="26818" y="120000"/>
                  <a:pt x="60097" y="12000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grpSp>
        <p:nvGrpSpPr>
          <p:cNvPr id="754" name="Google Shape;754;p60"/>
          <p:cNvGrpSpPr/>
          <p:nvPr/>
        </p:nvGrpSpPr>
        <p:grpSpPr>
          <a:xfrm>
            <a:off x="1313685" y="2090973"/>
            <a:ext cx="6494205" cy="1302509"/>
            <a:chOff x="5133894" y="5403133"/>
            <a:chExt cx="14266706" cy="2861400"/>
          </a:xfrm>
        </p:grpSpPr>
        <p:sp>
          <p:nvSpPr>
            <p:cNvPr id="755" name="Google Shape;755;p60"/>
            <p:cNvSpPr/>
            <p:nvPr/>
          </p:nvSpPr>
          <p:spPr>
            <a:xfrm>
              <a:off x="5133894" y="5403133"/>
              <a:ext cx="1741500" cy="2861400"/>
            </a:xfrm>
            <a:custGeom>
              <a:rect b="b" l="l" r="r" t="t"/>
              <a:pathLst>
                <a:path extrusionOk="0" h="120000" w="120000">
                  <a:moveTo>
                    <a:pt x="0" y="42624"/>
                  </a:moveTo>
                  <a:cubicBezTo>
                    <a:pt x="10344" y="29186"/>
                    <a:pt x="32586" y="19947"/>
                    <a:pt x="58275" y="19527"/>
                  </a:cubicBezTo>
                  <a:lnTo>
                    <a:pt x="58275" y="0"/>
                  </a:lnTo>
                  <a:lnTo>
                    <a:pt x="61724" y="0"/>
                  </a:lnTo>
                  <a:lnTo>
                    <a:pt x="61724" y="19527"/>
                  </a:lnTo>
                  <a:cubicBezTo>
                    <a:pt x="87586" y="19947"/>
                    <a:pt x="109655" y="29186"/>
                    <a:pt x="120000" y="42624"/>
                  </a:cubicBezTo>
                  <a:lnTo>
                    <a:pt x="116724" y="42624"/>
                  </a:lnTo>
                  <a:cubicBezTo>
                    <a:pt x="106206" y="30026"/>
                    <a:pt x="84827" y="21312"/>
                    <a:pt x="60000" y="21312"/>
                  </a:cubicBezTo>
                  <a:cubicBezTo>
                    <a:pt x="35344" y="21312"/>
                    <a:pt x="13793" y="30026"/>
                    <a:pt x="3448" y="42624"/>
                  </a:cubicBezTo>
                  <a:close/>
                  <a:moveTo>
                    <a:pt x="61724" y="100472"/>
                  </a:moveTo>
                  <a:lnTo>
                    <a:pt x="61724" y="120000"/>
                  </a:lnTo>
                  <a:lnTo>
                    <a:pt x="58275" y="120000"/>
                  </a:lnTo>
                  <a:lnTo>
                    <a:pt x="58275" y="100472"/>
                  </a:lnTo>
                  <a:cubicBezTo>
                    <a:pt x="32586" y="100157"/>
                    <a:pt x="10344" y="90708"/>
                    <a:pt x="0" y="77375"/>
                  </a:cubicBezTo>
                  <a:lnTo>
                    <a:pt x="3448" y="77375"/>
                  </a:lnTo>
                  <a:cubicBezTo>
                    <a:pt x="13793" y="89973"/>
                    <a:pt x="35344" y="98687"/>
                    <a:pt x="60000" y="98687"/>
                  </a:cubicBezTo>
                  <a:cubicBezTo>
                    <a:pt x="84827" y="98687"/>
                    <a:pt x="106206" y="89973"/>
                    <a:pt x="116724" y="77375"/>
                  </a:cubicBezTo>
                  <a:lnTo>
                    <a:pt x="120000" y="77375"/>
                  </a:lnTo>
                  <a:cubicBezTo>
                    <a:pt x="109655" y="90708"/>
                    <a:pt x="87586" y="100157"/>
                    <a:pt x="61724" y="100472"/>
                  </a:cubicBez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756" name="Google Shape;756;p60"/>
            <p:cNvSpPr/>
            <p:nvPr/>
          </p:nvSpPr>
          <p:spPr>
            <a:xfrm>
              <a:off x="9308164" y="5403133"/>
              <a:ext cx="1743900" cy="2861400"/>
            </a:xfrm>
            <a:custGeom>
              <a:rect b="b" l="l" r="r" t="t"/>
              <a:pathLst>
                <a:path extrusionOk="0" h="120000" w="120000">
                  <a:moveTo>
                    <a:pt x="0" y="42624"/>
                  </a:moveTo>
                  <a:cubicBezTo>
                    <a:pt x="10502" y="29186"/>
                    <a:pt x="32539" y="19947"/>
                    <a:pt x="58192" y="19527"/>
                  </a:cubicBezTo>
                  <a:lnTo>
                    <a:pt x="58192" y="0"/>
                  </a:lnTo>
                  <a:lnTo>
                    <a:pt x="61635" y="0"/>
                  </a:lnTo>
                  <a:lnTo>
                    <a:pt x="61635" y="19527"/>
                  </a:lnTo>
                  <a:cubicBezTo>
                    <a:pt x="87460" y="19947"/>
                    <a:pt x="109497" y="29186"/>
                    <a:pt x="120000" y="42624"/>
                  </a:cubicBezTo>
                  <a:lnTo>
                    <a:pt x="116556" y="42624"/>
                  </a:lnTo>
                  <a:cubicBezTo>
                    <a:pt x="106054" y="30026"/>
                    <a:pt x="84705" y="21312"/>
                    <a:pt x="59913" y="21312"/>
                  </a:cubicBezTo>
                  <a:cubicBezTo>
                    <a:pt x="35294" y="21312"/>
                    <a:pt x="13773" y="30026"/>
                    <a:pt x="3443" y="42624"/>
                  </a:cubicBezTo>
                  <a:close/>
                  <a:moveTo>
                    <a:pt x="61635" y="100472"/>
                  </a:moveTo>
                  <a:lnTo>
                    <a:pt x="61635" y="120000"/>
                  </a:lnTo>
                  <a:lnTo>
                    <a:pt x="58192" y="120000"/>
                  </a:lnTo>
                  <a:lnTo>
                    <a:pt x="58192" y="100472"/>
                  </a:lnTo>
                  <a:cubicBezTo>
                    <a:pt x="32539" y="100157"/>
                    <a:pt x="10502" y="90708"/>
                    <a:pt x="0" y="77375"/>
                  </a:cubicBezTo>
                  <a:lnTo>
                    <a:pt x="3443" y="77375"/>
                  </a:lnTo>
                  <a:cubicBezTo>
                    <a:pt x="13773" y="89973"/>
                    <a:pt x="35294" y="98687"/>
                    <a:pt x="59913" y="98687"/>
                  </a:cubicBezTo>
                  <a:cubicBezTo>
                    <a:pt x="84705" y="98687"/>
                    <a:pt x="106054" y="89973"/>
                    <a:pt x="116556" y="77375"/>
                  </a:cubicBezTo>
                  <a:lnTo>
                    <a:pt x="120000" y="77375"/>
                  </a:lnTo>
                  <a:cubicBezTo>
                    <a:pt x="109497" y="90708"/>
                    <a:pt x="87460" y="100157"/>
                    <a:pt x="61635" y="100472"/>
                  </a:cubicBez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757" name="Google Shape;757;p60"/>
            <p:cNvSpPr/>
            <p:nvPr/>
          </p:nvSpPr>
          <p:spPr>
            <a:xfrm>
              <a:off x="13482431" y="5403133"/>
              <a:ext cx="1743900" cy="2861400"/>
            </a:xfrm>
            <a:custGeom>
              <a:rect b="b" l="l" r="r" t="t"/>
              <a:pathLst>
                <a:path extrusionOk="0" h="120000" w="120000">
                  <a:moveTo>
                    <a:pt x="120000" y="77375"/>
                  </a:moveTo>
                  <a:cubicBezTo>
                    <a:pt x="109497" y="90708"/>
                    <a:pt x="87460" y="100157"/>
                    <a:pt x="61807" y="100472"/>
                  </a:cubicBezTo>
                  <a:lnTo>
                    <a:pt x="61807" y="120000"/>
                  </a:lnTo>
                  <a:lnTo>
                    <a:pt x="58192" y="120000"/>
                  </a:lnTo>
                  <a:lnTo>
                    <a:pt x="58192" y="100472"/>
                  </a:lnTo>
                  <a:cubicBezTo>
                    <a:pt x="32539" y="100157"/>
                    <a:pt x="10329" y="90708"/>
                    <a:pt x="0" y="77375"/>
                  </a:cubicBezTo>
                  <a:lnTo>
                    <a:pt x="3443" y="77375"/>
                  </a:lnTo>
                  <a:cubicBezTo>
                    <a:pt x="13945" y="89973"/>
                    <a:pt x="35294" y="98687"/>
                    <a:pt x="59913" y="98687"/>
                  </a:cubicBezTo>
                  <a:cubicBezTo>
                    <a:pt x="84705" y="98687"/>
                    <a:pt x="106054" y="89973"/>
                    <a:pt x="116556" y="77375"/>
                  </a:cubicBezTo>
                  <a:close/>
                  <a:moveTo>
                    <a:pt x="61807" y="19527"/>
                  </a:moveTo>
                  <a:cubicBezTo>
                    <a:pt x="87460" y="19947"/>
                    <a:pt x="109497" y="29186"/>
                    <a:pt x="120000" y="42624"/>
                  </a:cubicBezTo>
                  <a:lnTo>
                    <a:pt x="116556" y="42624"/>
                  </a:lnTo>
                  <a:cubicBezTo>
                    <a:pt x="106054" y="30026"/>
                    <a:pt x="84705" y="21312"/>
                    <a:pt x="59913" y="21312"/>
                  </a:cubicBezTo>
                  <a:cubicBezTo>
                    <a:pt x="35294" y="21312"/>
                    <a:pt x="13945" y="30026"/>
                    <a:pt x="3443" y="42624"/>
                  </a:cubicBezTo>
                  <a:lnTo>
                    <a:pt x="0" y="42624"/>
                  </a:lnTo>
                  <a:cubicBezTo>
                    <a:pt x="10329" y="29186"/>
                    <a:pt x="32539" y="19947"/>
                    <a:pt x="58192" y="19527"/>
                  </a:cubicBezTo>
                  <a:lnTo>
                    <a:pt x="58192" y="0"/>
                  </a:lnTo>
                  <a:lnTo>
                    <a:pt x="61807" y="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758" name="Google Shape;758;p60"/>
            <p:cNvSpPr/>
            <p:nvPr/>
          </p:nvSpPr>
          <p:spPr>
            <a:xfrm>
              <a:off x="17656700" y="5403133"/>
              <a:ext cx="1743900" cy="2861400"/>
            </a:xfrm>
            <a:custGeom>
              <a:rect b="b" l="l" r="r" t="t"/>
              <a:pathLst>
                <a:path extrusionOk="0" h="120000" w="120000">
                  <a:moveTo>
                    <a:pt x="0" y="42624"/>
                  </a:moveTo>
                  <a:cubicBezTo>
                    <a:pt x="10502" y="29186"/>
                    <a:pt x="32539" y="19947"/>
                    <a:pt x="58192" y="19527"/>
                  </a:cubicBezTo>
                  <a:lnTo>
                    <a:pt x="58192" y="0"/>
                  </a:lnTo>
                  <a:lnTo>
                    <a:pt x="61807" y="0"/>
                  </a:lnTo>
                  <a:lnTo>
                    <a:pt x="61807" y="19527"/>
                  </a:lnTo>
                  <a:cubicBezTo>
                    <a:pt x="87460" y="19947"/>
                    <a:pt x="109497" y="29186"/>
                    <a:pt x="120000" y="42624"/>
                  </a:cubicBezTo>
                  <a:lnTo>
                    <a:pt x="116556" y="42624"/>
                  </a:lnTo>
                  <a:cubicBezTo>
                    <a:pt x="106054" y="30026"/>
                    <a:pt x="84705" y="21312"/>
                    <a:pt x="60086" y="21312"/>
                  </a:cubicBezTo>
                  <a:cubicBezTo>
                    <a:pt x="35294" y="21312"/>
                    <a:pt x="13945" y="30026"/>
                    <a:pt x="3443" y="42624"/>
                  </a:cubicBezTo>
                  <a:close/>
                  <a:moveTo>
                    <a:pt x="61807" y="100472"/>
                  </a:moveTo>
                  <a:lnTo>
                    <a:pt x="61807" y="120000"/>
                  </a:lnTo>
                  <a:lnTo>
                    <a:pt x="58192" y="120000"/>
                  </a:lnTo>
                  <a:lnTo>
                    <a:pt x="58192" y="100472"/>
                  </a:lnTo>
                  <a:cubicBezTo>
                    <a:pt x="32539" y="100157"/>
                    <a:pt x="10502" y="90708"/>
                    <a:pt x="0" y="77375"/>
                  </a:cubicBezTo>
                  <a:lnTo>
                    <a:pt x="3443" y="77375"/>
                  </a:lnTo>
                  <a:cubicBezTo>
                    <a:pt x="13945" y="89973"/>
                    <a:pt x="35294" y="98687"/>
                    <a:pt x="60086" y="98687"/>
                  </a:cubicBezTo>
                  <a:cubicBezTo>
                    <a:pt x="84705" y="98687"/>
                    <a:pt x="106054" y="89973"/>
                    <a:pt x="116556" y="77375"/>
                  </a:cubicBezTo>
                  <a:lnTo>
                    <a:pt x="120000" y="77375"/>
                  </a:lnTo>
                  <a:cubicBezTo>
                    <a:pt x="109497" y="90708"/>
                    <a:pt x="87460" y="100157"/>
                    <a:pt x="61807" y="100472"/>
                  </a:cubicBez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759" name="Google Shape;759;p60"/>
            <p:cNvSpPr/>
            <p:nvPr/>
          </p:nvSpPr>
          <p:spPr>
            <a:xfrm>
              <a:off x="7030600" y="6821282"/>
              <a:ext cx="2079600" cy="75300"/>
            </a:xfrm>
            <a:custGeom>
              <a:rect b="b" l="l" r="r" t="t"/>
              <a:pathLst>
                <a:path extrusionOk="0" h="120000" w="120000">
                  <a:moveTo>
                    <a:pt x="0" y="0"/>
                  </a:moveTo>
                  <a:lnTo>
                    <a:pt x="114512" y="0"/>
                  </a:lnTo>
                  <a:lnTo>
                    <a:pt x="120000" y="61935"/>
                  </a:lnTo>
                  <a:lnTo>
                    <a:pt x="114512" y="120000"/>
                  </a:lnTo>
                  <a:lnTo>
                    <a:pt x="0" y="12000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760" name="Google Shape;760;p60"/>
            <p:cNvSpPr/>
            <p:nvPr/>
          </p:nvSpPr>
          <p:spPr>
            <a:xfrm>
              <a:off x="11227417" y="6821282"/>
              <a:ext cx="2079600" cy="75300"/>
            </a:xfrm>
            <a:custGeom>
              <a:rect b="b" l="l" r="r" t="t"/>
              <a:pathLst>
                <a:path extrusionOk="0" h="120000" w="120000">
                  <a:moveTo>
                    <a:pt x="0" y="0"/>
                  </a:moveTo>
                  <a:lnTo>
                    <a:pt x="114368" y="0"/>
                  </a:lnTo>
                  <a:lnTo>
                    <a:pt x="120000" y="61935"/>
                  </a:lnTo>
                  <a:lnTo>
                    <a:pt x="114368" y="120000"/>
                  </a:lnTo>
                  <a:lnTo>
                    <a:pt x="0" y="12000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sp>
          <p:nvSpPr>
            <p:cNvPr id="761" name="Google Shape;761;p60"/>
            <p:cNvSpPr/>
            <p:nvPr/>
          </p:nvSpPr>
          <p:spPr>
            <a:xfrm>
              <a:off x="15421738" y="6821282"/>
              <a:ext cx="2079600" cy="75300"/>
            </a:xfrm>
            <a:custGeom>
              <a:rect b="b" l="l" r="r" t="t"/>
              <a:pathLst>
                <a:path extrusionOk="0" h="120000" w="120000">
                  <a:moveTo>
                    <a:pt x="0" y="0"/>
                  </a:moveTo>
                  <a:lnTo>
                    <a:pt x="114512" y="0"/>
                  </a:lnTo>
                  <a:lnTo>
                    <a:pt x="120000" y="61935"/>
                  </a:lnTo>
                  <a:lnTo>
                    <a:pt x="114512" y="120000"/>
                  </a:lnTo>
                  <a:lnTo>
                    <a:pt x="0" y="120000"/>
                  </a:lnTo>
                  <a:close/>
                </a:path>
              </a:pathLst>
            </a:custGeom>
            <a:solidFill>
              <a:srgbClr val="7F7F7F"/>
            </a:solidFill>
            <a:ln>
              <a:noFill/>
            </a:ln>
          </p:spPr>
          <p:txBody>
            <a:bodyPr anchorCtr="1" anchor="ctr" bIns="45000" lIns="90000" spcFirstLastPara="1" rIns="90000" wrap="square" tIns="45000">
              <a:noAutofit/>
            </a:bodyPr>
            <a:lstStyle/>
            <a:p>
              <a:pPr indent="0" lvl="0" marL="0" marR="0" rtl="0" algn="l">
                <a:lnSpc>
                  <a:spcPct val="100000"/>
                </a:lnSpc>
                <a:spcBef>
                  <a:spcPts val="0"/>
                </a:spcBef>
                <a:spcAft>
                  <a:spcPts val="0"/>
                </a:spcAft>
                <a:buClr>
                  <a:srgbClr val="7F7F7F"/>
                </a:buClr>
                <a:buSzPts val="1800"/>
                <a:buFont typeface="Lato Light"/>
                <a:buNone/>
              </a:pPr>
              <a:r>
                <a:t/>
              </a:r>
              <a:endParaRPr b="0" i="0" sz="1800" u="none" cap="none" strike="noStrike">
                <a:solidFill>
                  <a:srgbClr val="7F7F7F"/>
                </a:solidFill>
                <a:latin typeface="Montserrat Light"/>
                <a:ea typeface="Montserrat Light"/>
                <a:cs typeface="Montserrat Light"/>
                <a:sym typeface="Montserrat Light"/>
              </a:endParaRPr>
            </a:p>
          </p:txBody>
        </p:sp>
      </p:grpSp>
      <p:sp>
        <p:nvSpPr>
          <p:cNvPr id="762" name="Google Shape;762;p60"/>
          <p:cNvSpPr txBox="1"/>
          <p:nvPr/>
        </p:nvSpPr>
        <p:spPr>
          <a:xfrm>
            <a:off x="988686" y="3487913"/>
            <a:ext cx="1443000" cy="57540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7F7F7F"/>
              </a:buClr>
              <a:buSzPts val="500"/>
              <a:buFont typeface="Montserrat Light"/>
              <a:buNone/>
            </a:pPr>
            <a:r>
              <a:rPr lang="en-GB" sz="1200">
                <a:solidFill>
                  <a:schemeClr val="dk2"/>
                </a:solidFill>
              </a:rPr>
              <a:t>Identify needs and requirements </a:t>
            </a:r>
            <a:endParaRPr sz="1200">
              <a:solidFill>
                <a:schemeClr val="dk2"/>
              </a:solidFill>
            </a:endParaRPr>
          </a:p>
        </p:txBody>
      </p:sp>
      <p:sp>
        <p:nvSpPr>
          <p:cNvPr id="763" name="Google Shape;763;p60"/>
          <p:cNvSpPr txBox="1"/>
          <p:nvPr/>
        </p:nvSpPr>
        <p:spPr>
          <a:xfrm>
            <a:off x="1164893" y="1722325"/>
            <a:ext cx="10755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Activation</a:t>
            </a:r>
            <a:endParaRPr b="1" sz="1200">
              <a:solidFill>
                <a:schemeClr val="dk2"/>
              </a:solidFill>
              <a:latin typeface="Poppins"/>
              <a:ea typeface="Poppins"/>
              <a:cs typeface="Poppins"/>
              <a:sym typeface="Poppins"/>
            </a:endParaRPr>
          </a:p>
        </p:txBody>
      </p:sp>
      <p:sp>
        <p:nvSpPr>
          <p:cNvPr id="764" name="Google Shape;764;p60"/>
          <p:cNvSpPr txBox="1"/>
          <p:nvPr/>
        </p:nvSpPr>
        <p:spPr>
          <a:xfrm>
            <a:off x="2988170" y="1722325"/>
            <a:ext cx="12273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Discovery</a:t>
            </a:r>
            <a:endParaRPr b="1" sz="1200">
              <a:solidFill>
                <a:schemeClr val="dk2"/>
              </a:solidFill>
              <a:latin typeface="Poppins"/>
              <a:ea typeface="Poppins"/>
              <a:cs typeface="Poppins"/>
              <a:sym typeface="Poppins"/>
            </a:endParaRPr>
          </a:p>
        </p:txBody>
      </p:sp>
      <p:sp>
        <p:nvSpPr>
          <p:cNvPr id="765" name="Google Shape;765;p60"/>
          <p:cNvSpPr txBox="1"/>
          <p:nvPr/>
        </p:nvSpPr>
        <p:spPr>
          <a:xfrm>
            <a:off x="4690611" y="1722325"/>
            <a:ext cx="16467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Service Delivery</a:t>
            </a:r>
            <a:endParaRPr b="1" sz="1200">
              <a:solidFill>
                <a:schemeClr val="dk2"/>
              </a:solidFill>
              <a:latin typeface="Poppins"/>
              <a:ea typeface="Poppins"/>
              <a:cs typeface="Poppins"/>
              <a:sym typeface="Poppins"/>
            </a:endParaRPr>
          </a:p>
        </p:txBody>
      </p:sp>
      <p:sp>
        <p:nvSpPr>
          <p:cNvPr id="766" name="Google Shape;766;p60"/>
          <p:cNvSpPr txBox="1"/>
          <p:nvPr/>
        </p:nvSpPr>
        <p:spPr>
          <a:xfrm>
            <a:off x="6873774" y="1722325"/>
            <a:ext cx="1075500" cy="286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25"/>
              <a:buFont typeface="Arial"/>
              <a:buNone/>
            </a:pPr>
            <a:r>
              <a:rPr b="1" lang="en-GB" sz="1200">
                <a:solidFill>
                  <a:schemeClr val="dk2"/>
                </a:solidFill>
                <a:latin typeface="Poppins"/>
                <a:ea typeface="Poppins"/>
                <a:cs typeface="Poppins"/>
                <a:sym typeface="Poppins"/>
              </a:rPr>
              <a:t>Management</a:t>
            </a:r>
            <a:endParaRPr b="1" sz="1200">
              <a:solidFill>
                <a:schemeClr val="dk2"/>
              </a:solidFill>
              <a:latin typeface="Poppins"/>
              <a:ea typeface="Poppins"/>
              <a:cs typeface="Poppins"/>
              <a:sym typeface="Poppins"/>
            </a:endParaRPr>
          </a:p>
        </p:txBody>
      </p:sp>
      <p:sp>
        <p:nvSpPr>
          <p:cNvPr id="767" name="Google Shape;767;p60"/>
          <p:cNvSpPr txBox="1"/>
          <p:nvPr/>
        </p:nvSpPr>
        <p:spPr>
          <a:xfrm>
            <a:off x="2893091" y="3487913"/>
            <a:ext cx="1443000" cy="5754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7F7F7F"/>
              </a:buClr>
              <a:buSzPts val="500"/>
              <a:buFont typeface="Montserrat Light"/>
              <a:buNone/>
            </a:pPr>
            <a:r>
              <a:rPr lang="en-GB" sz="1200">
                <a:solidFill>
                  <a:schemeClr val="dk2"/>
                </a:solidFill>
              </a:rPr>
              <a:t>Defining the solution </a:t>
            </a:r>
            <a:endParaRPr sz="1200">
              <a:solidFill>
                <a:srgbClr val="7F7F7F"/>
              </a:solidFill>
            </a:endParaRPr>
          </a:p>
        </p:txBody>
      </p:sp>
      <p:sp>
        <p:nvSpPr>
          <p:cNvPr id="768" name="Google Shape;768;p60"/>
          <p:cNvSpPr txBox="1"/>
          <p:nvPr/>
        </p:nvSpPr>
        <p:spPr>
          <a:xfrm>
            <a:off x="4807902" y="3487913"/>
            <a:ext cx="1443000" cy="5754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7F7F7F"/>
              </a:buClr>
              <a:buSzPts val="500"/>
              <a:buFont typeface="Montserrat Light"/>
              <a:buNone/>
            </a:pPr>
            <a:r>
              <a:rPr lang="en-GB" sz="1200">
                <a:solidFill>
                  <a:schemeClr val="dk2"/>
                </a:solidFill>
              </a:rPr>
              <a:t>Build and iterate the product</a:t>
            </a:r>
            <a:endParaRPr sz="1200">
              <a:solidFill>
                <a:schemeClr val="dk2"/>
              </a:solidFill>
            </a:endParaRPr>
          </a:p>
          <a:p>
            <a:pPr indent="0" lvl="0" marL="0" marR="0" rtl="0" algn="ctr">
              <a:lnSpc>
                <a:spcPct val="150000"/>
              </a:lnSpc>
              <a:spcBef>
                <a:spcPts val="0"/>
              </a:spcBef>
              <a:spcAft>
                <a:spcPts val="0"/>
              </a:spcAft>
              <a:buClr>
                <a:srgbClr val="7F7F7F"/>
              </a:buClr>
              <a:buSzPts val="500"/>
              <a:buFont typeface="Montserrat Light"/>
              <a:buNone/>
            </a:pPr>
            <a:r>
              <a:t/>
            </a:r>
            <a:endParaRPr sz="1200">
              <a:solidFill>
                <a:srgbClr val="7F7F7F"/>
              </a:solidFill>
            </a:endParaRPr>
          </a:p>
        </p:txBody>
      </p:sp>
      <p:sp>
        <p:nvSpPr>
          <p:cNvPr id="769" name="Google Shape;769;p60"/>
          <p:cNvSpPr txBox="1"/>
          <p:nvPr/>
        </p:nvSpPr>
        <p:spPr>
          <a:xfrm>
            <a:off x="6712308" y="3487913"/>
            <a:ext cx="1443000" cy="575400"/>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7F7F7F"/>
              </a:buClr>
              <a:buSzPts val="500"/>
              <a:buFont typeface="Montserrat Light"/>
              <a:buNone/>
            </a:pPr>
            <a:r>
              <a:rPr lang="en-GB" sz="1200">
                <a:solidFill>
                  <a:schemeClr val="dk2"/>
                </a:solidFill>
              </a:rPr>
              <a:t>Support and maintain</a:t>
            </a:r>
            <a:endParaRPr sz="1200">
              <a:solidFill>
                <a:schemeClr val="dk2"/>
              </a:solidFill>
            </a:endParaRPr>
          </a:p>
          <a:p>
            <a:pPr indent="0" lvl="0" marL="0" marR="0" rtl="0" algn="ctr">
              <a:lnSpc>
                <a:spcPct val="150000"/>
              </a:lnSpc>
              <a:spcBef>
                <a:spcPts val="0"/>
              </a:spcBef>
              <a:spcAft>
                <a:spcPts val="0"/>
              </a:spcAft>
              <a:buClr>
                <a:srgbClr val="7F7F7F"/>
              </a:buClr>
              <a:buSzPts val="500"/>
              <a:buFont typeface="Montserrat Light"/>
              <a:buNone/>
            </a:pPr>
            <a:r>
              <a:t/>
            </a:r>
            <a:endParaRPr sz="1200">
              <a:solidFill>
                <a:srgbClr val="7F7F7F"/>
              </a:solidFill>
            </a:endParaRPr>
          </a:p>
        </p:txBody>
      </p:sp>
      <p:sp>
        <p:nvSpPr>
          <p:cNvPr id="770" name="Google Shape;770;p60"/>
          <p:cNvSpPr txBox="1"/>
          <p:nvPr/>
        </p:nvSpPr>
        <p:spPr>
          <a:xfrm>
            <a:off x="328575" y="308425"/>
            <a:ext cx="7931400" cy="49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Our approach</a:t>
            </a:r>
            <a:endParaRPr b="1" sz="2400">
              <a:latin typeface="Poppins"/>
              <a:ea typeface="Poppins"/>
              <a:cs typeface="Poppins"/>
              <a:sym typeface="Poppins"/>
            </a:endParaRPr>
          </a:p>
          <a:p>
            <a:pPr indent="0" lvl="0" marL="0" marR="0" rtl="0" algn="l">
              <a:lnSpc>
                <a:spcPct val="90000"/>
              </a:lnSpc>
              <a:spcBef>
                <a:spcPts val="0"/>
              </a:spcBef>
              <a:spcAft>
                <a:spcPts val="0"/>
              </a:spcAft>
              <a:buNone/>
            </a:pPr>
            <a:r>
              <a:t/>
            </a:r>
            <a:endParaRPr sz="2400">
              <a:solidFill>
                <a:schemeClr val="dk2"/>
              </a:solidFill>
              <a:latin typeface="Poppins SemiBold"/>
              <a:ea typeface="Poppins SemiBold"/>
              <a:cs typeface="Poppins SemiBold"/>
              <a:sym typeface="Poppins SemiBold"/>
            </a:endParaRPr>
          </a:p>
        </p:txBody>
      </p:sp>
      <p:sp>
        <p:nvSpPr>
          <p:cNvPr id="771" name="Google Shape;771;p60"/>
          <p:cNvSpPr txBox="1"/>
          <p:nvPr/>
        </p:nvSpPr>
        <p:spPr>
          <a:xfrm>
            <a:off x="328569" y="735825"/>
            <a:ext cx="3978600" cy="34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latin typeface="Poppins"/>
                <a:ea typeface="Poppins"/>
                <a:cs typeface="Poppins"/>
                <a:sym typeface="Poppins"/>
              </a:rPr>
              <a:t>Four phases</a:t>
            </a:r>
            <a:endParaRPr sz="1200">
              <a:latin typeface="Poppins"/>
              <a:ea typeface="Poppins"/>
              <a:cs typeface="Poppins"/>
              <a:sym typeface="Poppins"/>
            </a:endParaRPr>
          </a:p>
        </p:txBody>
      </p:sp>
      <p:sp>
        <p:nvSpPr>
          <p:cNvPr id="772" name="Google Shape;772;p6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773" name="Google Shape;773;p60"/>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DIgital 201</a:t>
            </a:r>
            <a:r>
              <a:rPr lang="en-GB"/>
              <a:t>9</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ns">
  <p:cSld name="CUSTOM_8_2_2">
    <p:bg>
      <p:bgPr>
        <a:solidFill>
          <a:schemeClr val="accent1"/>
        </a:solidFill>
      </p:bgPr>
    </p:bg>
    <p:spTree>
      <p:nvGrpSpPr>
        <p:cNvPr id="774" name="Shape 774"/>
        <p:cNvGrpSpPr/>
        <p:nvPr/>
      </p:nvGrpSpPr>
      <p:grpSpPr>
        <a:xfrm>
          <a:off x="0" y="0"/>
          <a:ext cx="0" cy="0"/>
          <a:chOff x="0" y="0"/>
          <a:chExt cx="0" cy="0"/>
        </a:xfrm>
      </p:grpSpPr>
      <p:sp>
        <p:nvSpPr>
          <p:cNvPr id="775" name="Google Shape;775;p61"/>
          <p:cNvSpPr/>
          <p:nvPr/>
        </p:nvSpPr>
        <p:spPr>
          <a:xfrm>
            <a:off x="-9900" y="0"/>
            <a:ext cx="9153900" cy="43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6" name="Google Shape;776;p61"/>
          <p:cNvPicPr preferRelativeResize="0"/>
          <p:nvPr/>
        </p:nvPicPr>
        <p:blipFill rotWithShape="1">
          <a:blip r:embed="rId2">
            <a:alphaModFix/>
          </a:blip>
          <a:srcRect b="0" l="0" r="0" t="0"/>
          <a:stretch/>
        </p:blipFill>
        <p:spPr>
          <a:xfrm>
            <a:off x="1841524" y="2787190"/>
            <a:ext cx="1290549" cy="304564"/>
          </a:xfrm>
          <a:prstGeom prst="rect">
            <a:avLst/>
          </a:prstGeom>
          <a:noFill/>
          <a:ln>
            <a:noFill/>
          </a:ln>
        </p:spPr>
      </p:pic>
      <p:pic>
        <p:nvPicPr>
          <p:cNvPr id="777" name="Google Shape;777;p61"/>
          <p:cNvPicPr preferRelativeResize="0"/>
          <p:nvPr/>
        </p:nvPicPr>
        <p:blipFill rotWithShape="1">
          <a:blip r:embed="rId3">
            <a:alphaModFix/>
          </a:blip>
          <a:srcRect b="0" l="0" r="0" t="0"/>
          <a:stretch/>
        </p:blipFill>
        <p:spPr>
          <a:xfrm>
            <a:off x="1841520" y="1172732"/>
            <a:ext cx="1139865" cy="132975"/>
          </a:xfrm>
          <a:prstGeom prst="rect">
            <a:avLst/>
          </a:prstGeom>
          <a:noFill/>
          <a:ln>
            <a:noFill/>
          </a:ln>
        </p:spPr>
      </p:pic>
      <p:pic>
        <p:nvPicPr>
          <p:cNvPr id="778" name="Google Shape;778;p61"/>
          <p:cNvPicPr preferRelativeResize="0"/>
          <p:nvPr/>
        </p:nvPicPr>
        <p:blipFill rotWithShape="1">
          <a:blip r:embed="rId4">
            <a:alphaModFix/>
          </a:blip>
          <a:srcRect b="0" l="0" r="0" t="0"/>
          <a:stretch/>
        </p:blipFill>
        <p:spPr>
          <a:xfrm>
            <a:off x="2243249" y="3318469"/>
            <a:ext cx="487087" cy="576405"/>
          </a:xfrm>
          <a:prstGeom prst="rect">
            <a:avLst/>
          </a:prstGeom>
          <a:noFill/>
          <a:ln>
            <a:noFill/>
          </a:ln>
        </p:spPr>
      </p:pic>
      <p:pic>
        <p:nvPicPr>
          <p:cNvPr id="779" name="Google Shape;779;p61"/>
          <p:cNvPicPr preferRelativeResize="0"/>
          <p:nvPr/>
        </p:nvPicPr>
        <p:blipFill rotWithShape="1">
          <a:blip r:embed="rId5">
            <a:alphaModFix/>
          </a:blip>
          <a:srcRect b="14242" l="19738" r="21254" t="10160"/>
          <a:stretch/>
        </p:blipFill>
        <p:spPr>
          <a:xfrm>
            <a:off x="585405" y="1085492"/>
            <a:ext cx="697681" cy="311533"/>
          </a:xfrm>
          <a:prstGeom prst="rect">
            <a:avLst/>
          </a:prstGeom>
          <a:noFill/>
          <a:ln>
            <a:noFill/>
          </a:ln>
        </p:spPr>
      </p:pic>
      <p:pic>
        <p:nvPicPr>
          <p:cNvPr id="780" name="Google Shape;780;p61"/>
          <p:cNvPicPr preferRelativeResize="0"/>
          <p:nvPr/>
        </p:nvPicPr>
        <p:blipFill rotWithShape="1">
          <a:blip r:embed="rId6">
            <a:alphaModFix/>
          </a:blip>
          <a:srcRect b="0" l="0" r="0" t="0"/>
          <a:stretch/>
        </p:blipFill>
        <p:spPr>
          <a:xfrm>
            <a:off x="4856460" y="1767697"/>
            <a:ext cx="1139743" cy="137212"/>
          </a:xfrm>
          <a:prstGeom prst="rect">
            <a:avLst/>
          </a:prstGeom>
          <a:noFill/>
          <a:ln>
            <a:noFill/>
          </a:ln>
        </p:spPr>
      </p:pic>
      <p:pic>
        <p:nvPicPr>
          <p:cNvPr id="781" name="Google Shape;781;p61"/>
          <p:cNvPicPr preferRelativeResize="0"/>
          <p:nvPr/>
        </p:nvPicPr>
        <p:blipFill rotWithShape="1">
          <a:blip r:embed="rId7">
            <a:alphaModFix/>
          </a:blip>
          <a:srcRect b="0" l="0" r="0" t="0"/>
          <a:stretch/>
        </p:blipFill>
        <p:spPr>
          <a:xfrm>
            <a:off x="4995326" y="1118304"/>
            <a:ext cx="744134" cy="247658"/>
          </a:xfrm>
          <a:prstGeom prst="rect">
            <a:avLst/>
          </a:prstGeom>
          <a:noFill/>
          <a:ln>
            <a:noFill/>
          </a:ln>
        </p:spPr>
      </p:pic>
      <p:pic>
        <p:nvPicPr>
          <p:cNvPr id="782" name="Google Shape;782;p61"/>
          <p:cNvPicPr preferRelativeResize="0"/>
          <p:nvPr/>
        </p:nvPicPr>
        <p:blipFill rotWithShape="1">
          <a:blip r:embed="rId8">
            <a:alphaModFix/>
          </a:blip>
          <a:srcRect b="0" l="0" r="0" t="0"/>
          <a:stretch/>
        </p:blipFill>
        <p:spPr>
          <a:xfrm>
            <a:off x="3539817" y="1083326"/>
            <a:ext cx="852140" cy="362312"/>
          </a:xfrm>
          <a:prstGeom prst="rect">
            <a:avLst/>
          </a:prstGeom>
          <a:noFill/>
          <a:ln>
            <a:noFill/>
          </a:ln>
        </p:spPr>
      </p:pic>
      <p:pic>
        <p:nvPicPr>
          <p:cNvPr id="783" name="Google Shape;783;p61"/>
          <p:cNvPicPr preferRelativeResize="0"/>
          <p:nvPr/>
        </p:nvPicPr>
        <p:blipFill rotWithShape="1">
          <a:blip r:embed="rId9">
            <a:alphaModFix/>
          </a:blip>
          <a:srcRect b="0" l="0" r="0" t="0"/>
          <a:stretch/>
        </p:blipFill>
        <p:spPr>
          <a:xfrm>
            <a:off x="6287751" y="1720479"/>
            <a:ext cx="1048698" cy="301370"/>
          </a:xfrm>
          <a:prstGeom prst="rect">
            <a:avLst/>
          </a:prstGeom>
          <a:noFill/>
          <a:ln>
            <a:noFill/>
          </a:ln>
        </p:spPr>
      </p:pic>
      <p:pic>
        <p:nvPicPr>
          <p:cNvPr id="784" name="Google Shape;784;p61"/>
          <p:cNvPicPr preferRelativeResize="0"/>
          <p:nvPr/>
        </p:nvPicPr>
        <p:blipFill rotWithShape="1">
          <a:blip r:embed="rId10">
            <a:alphaModFix/>
          </a:blip>
          <a:srcRect b="13488" l="0" r="0" t="20198"/>
          <a:stretch/>
        </p:blipFill>
        <p:spPr>
          <a:xfrm>
            <a:off x="3584771" y="2705032"/>
            <a:ext cx="715391" cy="474412"/>
          </a:xfrm>
          <a:prstGeom prst="rect">
            <a:avLst/>
          </a:prstGeom>
          <a:noFill/>
          <a:ln>
            <a:noFill/>
          </a:ln>
        </p:spPr>
      </p:pic>
      <p:pic>
        <p:nvPicPr>
          <p:cNvPr id="785" name="Google Shape;785;p61"/>
          <p:cNvPicPr preferRelativeResize="0"/>
          <p:nvPr/>
        </p:nvPicPr>
        <p:blipFill rotWithShape="1">
          <a:blip r:embed="rId11">
            <a:alphaModFix/>
          </a:blip>
          <a:srcRect b="0" l="0" r="0" t="0"/>
          <a:stretch/>
        </p:blipFill>
        <p:spPr>
          <a:xfrm>
            <a:off x="1973719" y="2238343"/>
            <a:ext cx="920660" cy="245626"/>
          </a:xfrm>
          <a:prstGeom prst="rect">
            <a:avLst/>
          </a:prstGeom>
          <a:noFill/>
          <a:ln>
            <a:noFill/>
          </a:ln>
        </p:spPr>
      </p:pic>
      <p:pic>
        <p:nvPicPr>
          <p:cNvPr id="786" name="Google Shape;786;p61"/>
          <p:cNvPicPr preferRelativeResize="0"/>
          <p:nvPr/>
        </p:nvPicPr>
        <p:blipFill rotWithShape="1">
          <a:blip r:embed="rId12">
            <a:alphaModFix/>
          </a:blip>
          <a:srcRect b="0" l="0" r="0" t="0"/>
          <a:stretch/>
        </p:blipFill>
        <p:spPr>
          <a:xfrm>
            <a:off x="3501503" y="1745116"/>
            <a:ext cx="928789" cy="182403"/>
          </a:xfrm>
          <a:prstGeom prst="rect">
            <a:avLst/>
          </a:prstGeom>
          <a:noFill/>
          <a:ln>
            <a:noFill/>
          </a:ln>
        </p:spPr>
      </p:pic>
      <p:pic>
        <p:nvPicPr>
          <p:cNvPr id="787" name="Google Shape;787;p61"/>
          <p:cNvPicPr preferRelativeResize="0"/>
          <p:nvPr/>
        </p:nvPicPr>
        <p:blipFill rotWithShape="1">
          <a:blip r:embed="rId13">
            <a:alphaModFix/>
          </a:blip>
          <a:srcRect b="21589" l="0" r="0" t="27165"/>
          <a:stretch/>
        </p:blipFill>
        <p:spPr>
          <a:xfrm>
            <a:off x="7737620" y="2257081"/>
            <a:ext cx="920659" cy="265536"/>
          </a:xfrm>
          <a:prstGeom prst="rect">
            <a:avLst/>
          </a:prstGeom>
          <a:noFill/>
          <a:ln>
            <a:noFill/>
          </a:ln>
        </p:spPr>
      </p:pic>
      <p:pic>
        <p:nvPicPr>
          <p:cNvPr id="788" name="Google Shape;788;p61"/>
          <p:cNvPicPr preferRelativeResize="0"/>
          <p:nvPr/>
        </p:nvPicPr>
        <p:blipFill rotWithShape="1">
          <a:blip r:embed="rId14">
            <a:alphaModFix/>
          </a:blip>
          <a:srcRect b="0" l="0" r="0" t="0"/>
          <a:stretch/>
        </p:blipFill>
        <p:spPr>
          <a:xfrm>
            <a:off x="5154622" y="3423488"/>
            <a:ext cx="666216" cy="431733"/>
          </a:xfrm>
          <a:prstGeom prst="rect">
            <a:avLst/>
          </a:prstGeom>
          <a:noFill/>
          <a:ln>
            <a:noFill/>
          </a:ln>
        </p:spPr>
      </p:pic>
      <p:pic>
        <p:nvPicPr>
          <p:cNvPr id="789" name="Google Shape;789;p61"/>
          <p:cNvPicPr preferRelativeResize="0"/>
          <p:nvPr/>
        </p:nvPicPr>
        <p:blipFill rotWithShape="1">
          <a:blip r:embed="rId15">
            <a:alphaModFix/>
          </a:blip>
          <a:srcRect b="34532" l="0" r="0" t="28312"/>
          <a:stretch/>
        </p:blipFill>
        <p:spPr>
          <a:xfrm>
            <a:off x="7628029" y="1674096"/>
            <a:ext cx="1139864" cy="324425"/>
          </a:xfrm>
          <a:prstGeom prst="rect">
            <a:avLst/>
          </a:prstGeom>
          <a:noFill/>
          <a:ln>
            <a:noFill/>
          </a:ln>
        </p:spPr>
      </p:pic>
      <p:pic>
        <p:nvPicPr>
          <p:cNvPr id="790" name="Google Shape;790;p61"/>
          <p:cNvPicPr preferRelativeResize="0"/>
          <p:nvPr/>
        </p:nvPicPr>
        <p:blipFill rotWithShape="1">
          <a:blip r:embed="rId16">
            <a:alphaModFix/>
          </a:blip>
          <a:srcRect b="28215" l="0" r="0" t="32387"/>
          <a:stretch/>
        </p:blipFill>
        <p:spPr>
          <a:xfrm>
            <a:off x="6490594" y="2250298"/>
            <a:ext cx="733287" cy="288876"/>
          </a:xfrm>
          <a:prstGeom prst="rect">
            <a:avLst/>
          </a:prstGeom>
          <a:noFill/>
          <a:ln>
            <a:noFill/>
          </a:ln>
        </p:spPr>
      </p:pic>
      <p:pic>
        <p:nvPicPr>
          <p:cNvPr id="791" name="Google Shape;791;p61"/>
          <p:cNvPicPr preferRelativeResize="0"/>
          <p:nvPr/>
        </p:nvPicPr>
        <p:blipFill rotWithShape="1">
          <a:blip r:embed="rId17">
            <a:alphaModFix/>
          </a:blip>
          <a:srcRect b="0" l="0" r="0" t="0"/>
          <a:stretch/>
        </p:blipFill>
        <p:spPr>
          <a:xfrm>
            <a:off x="489000" y="3446445"/>
            <a:ext cx="1058014" cy="319302"/>
          </a:xfrm>
          <a:prstGeom prst="rect">
            <a:avLst/>
          </a:prstGeom>
          <a:noFill/>
          <a:ln>
            <a:noFill/>
          </a:ln>
        </p:spPr>
      </p:pic>
      <p:pic>
        <p:nvPicPr>
          <p:cNvPr id="792" name="Google Shape;792;p61"/>
          <p:cNvPicPr preferRelativeResize="0"/>
          <p:nvPr/>
        </p:nvPicPr>
        <p:blipFill rotWithShape="1">
          <a:blip r:embed="rId18">
            <a:alphaModFix/>
          </a:blip>
          <a:srcRect b="27879" l="0" r="0" t="30638"/>
          <a:stretch/>
        </p:blipFill>
        <p:spPr>
          <a:xfrm>
            <a:off x="3413446" y="2326307"/>
            <a:ext cx="1058014" cy="195051"/>
          </a:xfrm>
          <a:prstGeom prst="rect">
            <a:avLst/>
          </a:prstGeom>
          <a:noFill/>
          <a:ln>
            <a:noFill/>
          </a:ln>
        </p:spPr>
      </p:pic>
      <p:pic>
        <p:nvPicPr>
          <p:cNvPr id="793" name="Google Shape;793;p61"/>
          <p:cNvPicPr preferRelativeResize="0"/>
          <p:nvPr/>
        </p:nvPicPr>
        <p:blipFill rotWithShape="1">
          <a:blip r:embed="rId19">
            <a:alphaModFix/>
          </a:blip>
          <a:srcRect b="0" l="0" r="0" t="0"/>
          <a:stretch/>
        </p:blipFill>
        <p:spPr>
          <a:xfrm>
            <a:off x="493650" y="2318344"/>
            <a:ext cx="1048727" cy="210972"/>
          </a:xfrm>
          <a:prstGeom prst="rect">
            <a:avLst/>
          </a:prstGeom>
          <a:noFill/>
          <a:ln>
            <a:noFill/>
          </a:ln>
        </p:spPr>
      </p:pic>
      <p:pic>
        <p:nvPicPr>
          <p:cNvPr id="794" name="Google Shape;794;p61"/>
          <p:cNvPicPr preferRelativeResize="0"/>
          <p:nvPr/>
        </p:nvPicPr>
        <p:blipFill rotWithShape="1">
          <a:blip r:embed="rId20">
            <a:alphaModFix/>
          </a:blip>
          <a:srcRect b="24968" l="0" r="0" t="26103"/>
          <a:stretch/>
        </p:blipFill>
        <p:spPr>
          <a:xfrm>
            <a:off x="2061986" y="1689116"/>
            <a:ext cx="744135" cy="364085"/>
          </a:xfrm>
          <a:prstGeom prst="rect">
            <a:avLst/>
          </a:prstGeom>
          <a:noFill/>
          <a:ln>
            <a:noFill/>
          </a:ln>
        </p:spPr>
      </p:pic>
      <p:pic>
        <p:nvPicPr>
          <p:cNvPr id="795" name="Google Shape;795;p61"/>
          <p:cNvPicPr preferRelativeResize="0"/>
          <p:nvPr/>
        </p:nvPicPr>
        <p:blipFill rotWithShape="1">
          <a:blip r:embed="rId21">
            <a:alphaModFix/>
          </a:blip>
          <a:srcRect b="0" l="0" r="0" t="0"/>
          <a:stretch/>
        </p:blipFill>
        <p:spPr>
          <a:xfrm>
            <a:off x="4837148" y="2236885"/>
            <a:ext cx="1139726" cy="315692"/>
          </a:xfrm>
          <a:prstGeom prst="rect">
            <a:avLst/>
          </a:prstGeom>
          <a:noFill/>
          <a:ln>
            <a:noFill/>
          </a:ln>
        </p:spPr>
      </p:pic>
      <p:pic>
        <p:nvPicPr>
          <p:cNvPr id="796" name="Google Shape;796;p61"/>
          <p:cNvPicPr preferRelativeResize="0"/>
          <p:nvPr/>
        </p:nvPicPr>
        <p:blipFill rotWithShape="1">
          <a:blip r:embed="rId22">
            <a:alphaModFix/>
          </a:blip>
          <a:srcRect b="0" l="0" r="0" t="0"/>
          <a:stretch/>
        </p:blipFill>
        <p:spPr>
          <a:xfrm>
            <a:off x="489012" y="2864882"/>
            <a:ext cx="1058013" cy="226882"/>
          </a:xfrm>
          <a:prstGeom prst="rect">
            <a:avLst/>
          </a:prstGeom>
          <a:noFill/>
          <a:ln>
            <a:noFill/>
          </a:ln>
        </p:spPr>
      </p:pic>
      <p:pic>
        <p:nvPicPr>
          <p:cNvPr id="797" name="Google Shape;797;p61"/>
          <p:cNvPicPr preferRelativeResize="0"/>
          <p:nvPr/>
        </p:nvPicPr>
        <p:blipFill>
          <a:blip r:embed="rId23">
            <a:alphaModFix/>
          </a:blip>
          <a:stretch>
            <a:fillRect/>
          </a:stretch>
        </p:blipFill>
        <p:spPr>
          <a:xfrm>
            <a:off x="6342839" y="1172729"/>
            <a:ext cx="852140" cy="183502"/>
          </a:xfrm>
          <a:prstGeom prst="rect">
            <a:avLst/>
          </a:prstGeom>
          <a:noFill/>
          <a:ln>
            <a:noFill/>
          </a:ln>
        </p:spPr>
      </p:pic>
      <p:pic>
        <p:nvPicPr>
          <p:cNvPr id="798" name="Google Shape;798;p61"/>
          <p:cNvPicPr preferRelativeResize="0"/>
          <p:nvPr/>
        </p:nvPicPr>
        <p:blipFill>
          <a:blip r:embed="rId24">
            <a:alphaModFix/>
          </a:blip>
          <a:stretch>
            <a:fillRect/>
          </a:stretch>
        </p:blipFill>
        <p:spPr>
          <a:xfrm>
            <a:off x="3575820" y="3363130"/>
            <a:ext cx="733296" cy="527358"/>
          </a:xfrm>
          <a:prstGeom prst="rect">
            <a:avLst/>
          </a:prstGeom>
          <a:noFill/>
          <a:ln>
            <a:noFill/>
          </a:ln>
        </p:spPr>
      </p:pic>
      <p:pic>
        <p:nvPicPr>
          <p:cNvPr id="799" name="Google Shape;799;p61"/>
          <p:cNvPicPr preferRelativeResize="0"/>
          <p:nvPr/>
        </p:nvPicPr>
        <p:blipFill>
          <a:blip r:embed="rId25">
            <a:alphaModFix/>
          </a:blip>
          <a:stretch>
            <a:fillRect/>
          </a:stretch>
        </p:blipFill>
        <p:spPr>
          <a:xfrm>
            <a:off x="514467" y="1704826"/>
            <a:ext cx="852140" cy="305704"/>
          </a:xfrm>
          <a:prstGeom prst="rect">
            <a:avLst/>
          </a:prstGeom>
          <a:noFill/>
          <a:ln>
            <a:noFill/>
          </a:ln>
        </p:spPr>
      </p:pic>
      <p:pic>
        <p:nvPicPr>
          <p:cNvPr id="800" name="Google Shape;800;p61"/>
          <p:cNvPicPr preferRelativeResize="0"/>
          <p:nvPr/>
        </p:nvPicPr>
        <p:blipFill rotWithShape="1">
          <a:blip r:embed="rId26">
            <a:alphaModFix/>
          </a:blip>
          <a:srcRect b="31735" l="0" r="0" t="27940"/>
          <a:stretch/>
        </p:blipFill>
        <p:spPr>
          <a:xfrm>
            <a:off x="7552676" y="2781168"/>
            <a:ext cx="1290549" cy="228745"/>
          </a:xfrm>
          <a:prstGeom prst="rect">
            <a:avLst/>
          </a:prstGeom>
          <a:noFill/>
          <a:ln>
            <a:noFill/>
          </a:ln>
        </p:spPr>
      </p:pic>
      <p:pic>
        <p:nvPicPr>
          <p:cNvPr id="801" name="Google Shape;801;p61"/>
          <p:cNvPicPr preferRelativeResize="0"/>
          <p:nvPr/>
        </p:nvPicPr>
        <p:blipFill rotWithShape="1">
          <a:blip r:embed="rId27">
            <a:alphaModFix/>
          </a:blip>
          <a:srcRect b="32618" l="0" r="0" t="31484"/>
          <a:stretch/>
        </p:blipFill>
        <p:spPr>
          <a:xfrm>
            <a:off x="7628018" y="1076263"/>
            <a:ext cx="1048698" cy="376443"/>
          </a:xfrm>
          <a:prstGeom prst="rect">
            <a:avLst/>
          </a:prstGeom>
          <a:noFill/>
          <a:ln>
            <a:noFill/>
          </a:ln>
        </p:spPr>
      </p:pic>
      <p:pic>
        <p:nvPicPr>
          <p:cNvPr id="802" name="Google Shape;802;p61"/>
          <p:cNvPicPr preferRelativeResize="0"/>
          <p:nvPr/>
        </p:nvPicPr>
        <p:blipFill>
          <a:blip r:embed="rId28">
            <a:alphaModFix/>
          </a:blip>
          <a:stretch>
            <a:fillRect/>
          </a:stretch>
        </p:blipFill>
        <p:spPr>
          <a:xfrm>
            <a:off x="4837151" y="2746084"/>
            <a:ext cx="1139719" cy="483914"/>
          </a:xfrm>
          <a:prstGeom prst="rect">
            <a:avLst/>
          </a:prstGeom>
          <a:noFill/>
          <a:ln>
            <a:noFill/>
          </a:ln>
        </p:spPr>
      </p:pic>
      <p:pic>
        <p:nvPicPr>
          <p:cNvPr id="803" name="Google Shape;803;p61"/>
          <p:cNvPicPr preferRelativeResize="0"/>
          <p:nvPr/>
        </p:nvPicPr>
        <p:blipFill rotWithShape="1">
          <a:blip r:embed="rId29">
            <a:alphaModFix/>
          </a:blip>
          <a:srcRect b="0" l="25237" r="26553" t="0"/>
          <a:stretch/>
        </p:blipFill>
        <p:spPr>
          <a:xfrm>
            <a:off x="7915742" y="3231997"/>
            <a:ext cx="549486" cy="760516"/>
          </a:xfrm>
          <a:prstGeom prst="rect">
            <a:avLst/>
          </a:prstGeom>
          <a:noFill/>
          <a:ln>
            <a:noFill/>
          </a:ln>
        </p:spPr>
      </p:pic>
      <p:pic>
        <p:nvPicPr>
          <p:cNvPr id="804" name="Google Shape;804;p61"/>
          <p:cNvPicPr preferRelativeResize="0"/>
          <p:nvPr/>
        </p:nvPicPr>
        <p:blipFill>
          <a:blip r:embed="rId30">
            <a:alphaModFix/>
          </a:blip>
          <a:stretch>
            <a:fillRect/>
          </a:stretch>
        </p:blipFill>
        <p:spPr>
          <a:xfrm>
            <a:off x="6449681" y="3356119"/>
            <a:ext cx="549488" cy="566489"/>
          </a:xfrm>
          <a:prstGeom prst="rect">
            <a:avLst/>
          </a:prstGeom>
          <a:noFill/>
          <a:ln>
            <a:noFill/>
          </a:ln>
        </p:spPr>
      </p:pic>
      <p:pic>
        <p:nvPicPr>
          <p:cNvPr id="805" name="Google Shape;805;p61"/>
          <p:cNvPicPr preferRelativeResize="0"/>
          <p:nvPr/>
        </p:nvPicPr>
        <p:blipFill>
          <a:blip r:embed="rId31">
            <a:alphaModFix/>
          </a:blip>
          <a:stretch>
            <a:fillRect/>
          </a:stretch>
        </p:blipFill>
        <p:spPr>
          <a:xfrm>
            <a:off x="6298359" y="2820721"/>
            <a:ext cx="852139" cy="253859"/>
          </a:xfrm>
          <a:prstGeom prst="rect">
            <a:avLst/>
          </a:prstGeom>
          <a:noFill/>
          <a:ln>
            <a:noFill/>
          </a:ln>
        </p:spPr>
      </p:pic>
      <p:sp>
        <p:nvSpPr>
          <p:cNvPr id="806" name="Google Shape;806;p61"/>
          <p:cNvSpPr txBox="1"/>
          <p:nvPr/>
        </p:nvSpPr>
        <p:spPr>
          <a:xfrm>
            <a:off x="328575" y="308425"/>
            <a:ext cx="7931400" cy="490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Our fans</a:t>
            </a:r>
            <a:endParaRPr b="1"/>
          </a:p>
        </p:txBody>
      </p:sp>
      <p:sp>
        <p:nvSpPr>
          <p:cNvPr id="807" name="Google Shape;807;p6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808" name="Google Shape;808;p61"/>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DIgital 201</a:t>
            </a:r>
            <a:r>
              <a:rPr lang="en-GB"/>
              <a:t>9</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CUSTOM_8_1_1_1">
    <p:bg>
      <p:bgPr>
        <a:solidFill>
          <a:schemeClr val="accent2"/>
        </a:solidFill>
      </p:bgPr>
    </p:bg>
    <p:spTree>
      <p:nvGrpSpPr>
        <p:cNvPr id="809" name="Shape 809"/>
        <p:cNvGrpSpPr/>
        <p:nvPr/>
      </p:nvGrpSpPr>
      <p:grpSpPr>
        <a:xfrm>
          <a:off x="0" y="0"/>
          <a:ext cx="0" cy="0"/>
          <a:chOff x="0" y="0"/>
          <a:chExt cx="0" cy="0"/>
        </a:xfrm>
      </p:grpSpPr>
      <p:sp>
        <p:nvSpPr>
          <p:cNvPr id="810" name="Google Shape;810;p62"/>
          <p:cNvSpPr/>
          <p:nvPr/>
        </p:nvSpPr>
        <p:spPr>
          <a:xfrm>
            <a:off x="-700" y="0"/>
            <a:ext cx="9153900" cy="43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ND_LOGO_RGB_ON_WHITE.png" id="811" name="Google Shape;811;p62"/>
          <p:cNvPicPr preferRelativeResize="0"/>
          <p:nvPr/>
        </p:nvPicPr>
        <p:blipFill rotWithShape="1">
          <a:blip r:embed="rId2">
            <a:alphaModFix/>
          </a:blip>
          <a:srcRect b="0" l="0" r="0" t="0"/>
          <a:stretch/>
        </p:blipFill>
        <p:spPr>
          <a:xfrm>
            <a:off x="7933259" y="4553170"/>
            <a:ext cx="959702" cy="364800"/>
          </a:xfrm>
          <a:prstGeom prst="rect">
            <a:avLst/>
          </a:prstGeom>
          <a:noFill/>
          <a:ln>
            <a:noFill/>
          </a:ln>
        </p:spPr>
      </p:pic>
      <p:sp>
        <p:nvSpPr>
          <p:cNvPr id="812" name="Google Shape;812;p62"/>
          <p:cNvSpPr txBox="1"/>
          <p:nvPr/>
        </p:nvSpPr>
        <p:spPr>
          <a:xfrm>
            <a:off x="328575" y="308425"/>
            <a:ext cx="7931400" cy="490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Our awards</a:t>
            </a:r>
            <a:endParaRPr b="1"/>
          </a:p>
        </p:txBody>
      </p:sp>
      <p:sp>
        <p:nvSpPr>
          <p:cNvPr id="813" name="Google Shape;813;p62"/>
          <p:cNvSpPr/>
          <p:nvPr/>
        </p:nvSpPr>
        <p:spPr>
          <a:xfrm>
            <a:off x="7875225" y="4496625"/>
            <a:ext cx="1074300" cy="473700"/>
          </a:xfrm>
          <a:prstGeom prst="rect">
            <a:avLst/>
          </a:prstGeom>
          <a:solidFill>
            <a:srgbClr val="FF323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14" name="Google Shape;814;p62"/>
          <p:cNvPicPr preferRelativeResize="0"/>
          <p:nvPr/>
        </p:nvPicPr>
        <p:blipFill rotWithShape="1">
          <a:blip r:embed="rId3">
            <a:alphaModFix/>
          </a:blip>
          <a:srcRect b="0" l="0" r="0" t="0"/>
          <a:stretch/>
        </p:blipFill>
        <p:spPr>
          <a:xfrm>
            <a:off x="6877750" y="2869777"/>
            <a:ext cx="1161850" cy="765300"/>
          </a:xfrm>
          <a:prstGeom prst="rect">
            <a:avLst/>
          </a:prstGeom>
          <a:noFill/>
          <a:ln>
            <a:noFill/>
          </a:ln>
        </p:spPr>
      </p:pic>
      <p:pic>
        <p:nvPicPr>
          <p:cNvPr id="815" name="Google Shape;815;p62"/>
          <p:cNvPicPr preferRelativeResize="0"/>
          <p:nvPr/>
        </p:nvPicPr>
        <p:blipFill rotWithShape="1">
          <a:blip r:embed="rId4">
            <a:alphaModFix/>
          </a:blip>
          <a:srcRect b="0" l="0" r="0" t="0"/>
          <a:stretch/>
        </p:blipFill>
        <p:spPr>
          <a:xfrm>
            <a:off x="4850563" y="1257913"/>
            <a:ext cx="984100" cy="1068020"/>
          </a:xfrm>
          <a:prstGeom prst="rect">
            <a:avLst/>
          </a:prstGeom>
          <a:noFill/>
          <a:ln>
            <a:noFill/>
          </a:ln>
        </p:spPr>
      </p:pic>
      <p:pic>
        <p:nvPicPr>
          <p:cNvPr id="816" name="Google Shape;816;p62"/>
          <p:cNvPicPr preferRelativeResize="0"/>
          <p:nvPr/>
        </p:nvPicPr>
        <p:blipFill rotWithShape="1">
          <a:blip r:embed="rId5">
            <a:alphaModFix/>
          </a:blip>
          <a:srcRect b="0" l="0" r="0" t="0"/>
          <a:stretch/>
        </p:blipFill>
        <p:spPr>
          <a:xfrm>
            <a:off x="2768802" y="1299875"/>
            <a:ext cx="873598" cy="1094975"/>
          </a:xfrm>
          <a:prstGeom prst="rect">
            <a:avLst/>
          </a:prstGeom>
          <a:noFill/>
          <a:ln>
            <a:noFill/>
          </a:ln>
        </p:spPr>
      </p:pic>
      <p:pic>
        <p:nvPicPr>
          <p:cNvPr id="817" name="Google Shape;817;p62"/>
          <p:cNvPicPr preferRelativeResize="0"/>
          <p:nvPr/>
        </p:nvPicPr>
        <p:blipFill rotWithShape="1">
          <a:blip r:embed="rId6">
            <a:alphaModFix/>
          </a:blip>
          <a:srcRect b="0" l="0" r="0" t="0"/>
          <a:stretch/>
        </p:blipFill>
        <p:spPr>
          <a:xfrm>
            <a:off x="875800" y="2697575"/>
            <a:ext cx="873600" cy="1109711"/>
          </a:xfrm>
          <a:prstGeom prst="rect">
            <a:avLst/>
          </a:prstGeom>
          <a:noFill/>
          <a:ln>
            <a:noFill/>
          </a:ln>
        </p:spPr>
      </p:pic>
      <p:pic>
        <p:nvPicPr>
          <p:cNvPr id="818" name="Google Shape;818;p62"/>
          <p:cNvPicPr preferRelativeResize="0"/>
          <p:nvPr/>
        </p:nvPicPr>
        <p:blipFill rotWithShape="1">
          <a:blip r:embed="rId7">
            <a:alphaModFix/>
          </a:blip>
          <a:srcRect b="0" l="0" r="0" t="0"/>
          <a:stretch/>
        </p:blipFill>
        <p:spPr>
          <a:xfrm>
            <a:off x="1010125" y="1299876"/>
            <a:ext cx="604950" cy="1094975"/>
          </a:xfrm>
          <a:prstGeom prst="rect">
            <a:avLst/>
          </a:prstGeom>
          <a:noFill/>
          <a:ln>
            <a:noFill/>
          </a:ln>
        </p:spPr>
      </p:pic>
      <p:pic>
        <p:nvPicPr>
          <p:cNvPr id="819" name="Google Shape;819;p62"/>
          <p:cNvPicPr preferRelativeResize="0"/>
          <p:nvPr/>
        </p:nvPicPr>
        <p:blipFill rotWithShape="1">
          <a:blip r:embed="rId8">
            <a:alphaModFix/>
          </a:blip>
          <a:srcRect b="0" l="0" r="0" t="0"/>
          <a:stretch/>
        </p:blipFill>
        <p:spPr>
          <a:xfrm>
            <a:off x="4807138" y="2704938"/>
            <a:ext cx="1070925" cy="1094987"/>
          </a:xfrm>
          <a:prstGeom prst="rect">
            <a:avLst/>
          </a:prstGeom>
          <a:noFill/>
          <a:ln>
            <a:noFill/>
          </a:ln>
        </p:spPr>
      </p:pic>
      <p:pic>
        <p:nvPicPr>
          <p:cNvPr id="820" name="Google Shape;820;p62"/>
          <p:cNvPicPr preferRelativeResize="0"/>
          <p:nvPr/>
        </p:nvPicPr>
        <p:blipFill rotWithShape="1">
          <a:blip r:embed="rId9">
            <a:alphaModFix/>
          </a:blip>
          <a:srcRect b="0" l="0" r="0" t="0"/>
          <a:stretch/>
        </p:blipFill>
        <p:spPr>
          <a:xfrm>
            <a:off x="2495125" y="2747250"/>
            <a:ext cx="1566292" cy="1010375"/>
          </a:xfrm>
          <a:prstGeom prst="rect">
            <a:avLst/>
          </a:prstGeom>
          <a:noFill/>
          <a:ln>
            <a:noFill/>
          </a:ln>
        </p:spPr>
      </p:pic>
      <p:pic>
        <p:nvPicPr>
          <p:cNvPr id="821" name="Google Shape;821;p62"/>
          <p:cNvPicPr preferRelativeResize="0"/>
          <p:nvPr/>
        </p:nvPicPr>
        <p:blipFill rotWithShape="1">
          <a:blip r:embed="rId10">
            <a:alphaModFix/>
          </a:blip>
          <a:srcRect b="0" l="0" r="0" t="0"/>
          <a:stretch/>
        </p:blipFill>
        <p:spPr>
          <a:xfrm>
            <a:off x="6966625" y="1299875"/>
            <a:ext cx="984100" cy="984100"/>
          </a:xfrm>
          <a:prstGeom prst="rect">
            <a:avLst/>
          </a:prstGeom>
          <a:noFill/>
          <a:ln>
            <a:noFill/>
          </a:ln>
        </p:spPr>
      </p:pic>
      <p:sp>
        <p:nvSpPr>
          <p:cNvPr id="822" name="Google Shape;822;p6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823" name="Google Shape;823;p62"/>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DIgital 201</a:t>
            </a:r>
            <a:r>
              <a:rPr lang="en-GB"/>
              <a:t>9</a:t>
            </a:r>
            <a:endParaRPr/>
          </a:p>
        </p:txBody>
      </p:sp>
      <p:pic>
        <p:nvPicPr>
          <p:cNvPr id="824" name="Google Shape;824;p62"/>
          <p:cNvPicPr preferRelativeResize="0"/>
          <p:nvPr/>
        </p:nvPicPr>
        <p:blipFill rotWithShape="1">
          <a:blip r:embed="rId11">
            <a:alphaModFix/>
          </a:blip>
          <a:srcRect b="0" l="0" r="0" t="0"/>
          <a:stretch/>
        </p:blipFill>
        <p:spPr>
          <a:xfrm>
            <a:off x="8112423" y="4621325"/>
            <a:ext cx="780626" cy="29665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abilities">
  <p:cSld name="CUSTOM_13">
    <p:bg>
      <p:bgPr>
        <a:solidFill>
          <a:schemeClr val="accent1"/>
        </a:solidFill>
      </p:bgPr>
    </p:bg>
    <p:spTree>
      <p:nvGrpSpPr>
        <p:cNvPr id="825" name="Shape 825"/>
        <p:cNvGrpSpPr/>
        <p:nvPr/>
      </p:nvGrpSpPr>
      <p:grpSpPr>
        <a:xfrm>
          <a:off x="0" y="0"/>
          <a:ext cx="0" cy="0"/>
          <a:chOff x="0" y="0"/>
          <a:chExt cx="0" cy="0"/>
        </a:xfrm>
      </p:grpSpPr>
      <p:sp>
        <p:nvSpPr>
          <p:cNvPr id="826" name="Google Shape;826;p63"/>
          <p:cNvSpPr/>
          <p:nvPr/>
        </p:nvSpPr>
        <p:spPr>
          <a:xfrm>
            <a:off x="-700" y="0"/>
            <a:ext cx="9153900" cy="4331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827" name="Google Shape;827;p63"/>
          <p:cNvSpPr txBox="1"/>
          <p:nvPr/>
        </p:nvSpPr>
        <p:spPr>
          <a:xfrm>
            <a:off x="328575" y="308425"/>
            <a:ext cx="3407700" cy="4902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Tech capabilities</a:t>
            </a:r>
            <a:endParaRPr b="1"/>
          </a:p>
        </p:txBody>
      </p:sp>
      <p:sp>
        <p:nvSpPr>
          <p:cNvPr id="828" name="Google Shape;828;p63"/>
          <p:cNvSpPr txBox="1"/>
          <p:nvPr/>
        </p:nvSpPr>
        <p:spPr>
          <a:xfrm>
            <a:off x="2147350" y="127110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JQuery</a:t>
            </a:r>
            <a:endParaRPr>
              <a:solidFill>
                <a:schemeClr val="dk2"/>
              </a:solidFill>
              <a:latin typeface="Poppins"/>
              <a:ea typeface="Poppins"/>
              <a:cs typeface="Poppins"/>
              <a:sym typeface="Poppins"/>
            </a:endParaRPr>
          </a:p>
        </p:txBody>
      </p:sp>
      <p:sp>
        <p:nvSpPr>
          <p:cNvPr id="829" name="Google Shape;829;p63"/>
          <p:cNvSpPr txBox="1"/>
          <p:nvPr/>
        </p:nvSpPr>
        <p:spPr>
          <a:xfrm>
            <a:off x="1431000" y="1579400"/>
            <a:ext cx="14832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2"/>
                </a:solidFill>
                <a:latin typeface="Poppins"/>
                <a:ea typeface="Poppins"/>
                <a:cs typeface="Poppins"/>
                <a:sym typeface="Poppins"/>
              </a:rPr>
              <a:t>JavaScript</a:t>
            </a:r>
            <a:endParaRPr sz="1800">
              <a:solidFill>
                <a:schemeClr val="dk2"/>
              </a:solidFill>
              <a:latin typeface="Poppins"/>
              <a:ea typeface="Poppins"/>
              <a:cs typeface="Poppins"/>
              <a:sym typeface="Poppins"/>
            </a:endParaRPr>
          </a:p>
        </p:txBody>
      </p:sp>
      <p:sp>
        <p:nvSpPr>
          <p:cNvPr id="830" name="Google Shape;830;p63"/>
          <p:cNvSpPr txBox="1"/>
          <p:nvPr/>
        </p:nvSpPr>
        <p:spPr>
          <a:xfrm>
            <a:off x="3485800" y="1485875"/>
            <a:ext cx="7086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Poppins"/>
                <a:ea typeface="Poppins"/>
                <a:cs typeface="Poppins"/>
                <a:sym typeface="Poppins"/>
              </a:rPr>
              <a:t>Vue.js</a:t>
            </a:r>
            <a:endParaRPr>
              <a:solidFill>
                <a:schemeClr val="dk2"/>
              </a:solidFill>
            </a:endParaRPr>
          </a:p>
        </p:txBody>
      </p:sp>
      <p:sp>
        <p:nvSpPr>
          <p:cNvPr id="831" name="Google Shape;831;p63"/>
          <p:cNvSpPr txBox="1"/>
          <p:nvPr/>
        </p:nvSpPr>
        <p:spPr>
          <a:xfrm>
            <a:off x="2935500" y="1027600"/>
            <a:ext cx="10302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200">
                <a:solidFill>
                  <a:schemeClr val="dk2"/>
                </a:solidFill>
                <a:latin typeface="Poppins"/>
                <a:ea typeface="Poppins"/>
                <a:cs typeface="Poppins"/>
                <a:sym typeface="Poppins"/>
              </a:rPr>
              <a:t>React</a:t>
            </a:r>
            <a:endParaRPr sz="2200">
              <a:solidFill>
                <a:schemeClr val="dk2"/>
              </a:solidFill>
              <a:latin typeface="Poppins"/>
              <a:ea typeface="Poppins"/>
              <a:cs typeface="Poppins"/>
              <a:sym typeface="Poppins"/>
            </a:endParaRPr>
          </a:p>
        </p:txBody>
      </p:sp>
      <p:sp>
        <p:nvSpPr>
          <p:cNvPr id="832" name="Google Shape;832;p63"/>
          <p:cNvSpPr txBox="1"/>
          <p:nvPr/>
        </p:nvSpPr>
        <p:spPr>
          <a:xfrm>
            <a:off x="4825425" y="257395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200">
                <a:solidFill>
                  <a:schemeClr val="dk2"/>
                </a:solidFill>
                <a:latin typeface="Poppins"/>
                <a:ea typeface="Poppins"/>
                <a:cs typeface="Poppins"/>
                <a:sym typeface="Poppins"/>
              </a:rPr>
              <a:t>PHP</a:t>
            </a:r>
            <a:endParaRPr sz="2200">
              <a:solidFill>
                <a:schemeClr val="dk2"/>
              </a:solidFill>
              <a:latin typeface="Poppins"/>
              <a:ea typeface="Poppins"/>
              <a:cs typeface="Poppins"/>
              <a:sym typeface="Poppins"/>
            </a:endParaRPr>
          </a:p>
        </p:txBody>
      </p:sp>
      <p:sp>
        <p:nvSpPr>
          <p:cNvPr id="833" name="Google Shape;833;p63"/>
          <p:cNvSpPr txBox="1"/>
          <p:nvPr/>
        </p:nvSpPr>
        <p:spPr>
          <a:xfrm>
            <a:off x="3874750" y="1092750"/>
            <a:ext cx="12558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Node.js</a:t>
            </a:r>
            <a:endParaRPr>
              <a:solidFill>
                <a:schemeClr val="dk2"/>
              </a:solidFill>
              <a:latin typeface="Poppins"/>
              <a:ea typeface="Poppins"/>
              <a:cs typeface="Poppins"/>
              <a:sym typeface="Poppins"/>
            </a:endParaRPr>
          </a:p>
        </p:txBody>
      </p:sp>
      <p:sp>
        <p:nvSpPr>
          <p:cNvPr id="834" name="Google Shape;834;p63"/>
          <p:cNvSpPr txBox="1"/>
          <p:nvPr/>
        </p:nvSpPr>
        <p:spPr>
          <a:xfrm>
            <a:off x="2756500" y="152950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HTML</a:t>
            </a:r>
            <a:endParaRPr>
              <a:solidFill>
                <a:schemeClr val="dk2"/>
              </a:solidFill>
              <a:latin typeface="Poppins"/>
              <a:ea typeface="Poppins"/>
              <a:cs typeface="Poppins"/>
              <a:sym typeface="Poppins"/>
            </a:endParaRPr>
          </a:p>
        </p:txBody>
      </p:sp>
      <p:sp>
        <p:nvSpPr>
          <p:cNvPr id="835" name="Google Shape;835;p63"/>
          <p:cNvSpPr txBox="1"/>
          <p:nvPr/>
        </p:nvSpPr>
        <p:spPr>
          <a:xfrm>
            <a:off x="2482025" y="187900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MySQL</a:t>
            </a:r>
            <a:endParaRPr>
              <a:solidFill>
                <a:schemeClr val="dk2"/>
              </a:solidFill>
              <a:latin typeface="Poppins"/>
              <a:ea typeface="Poppins"/>
              <a:cs typeface="Poppins"/>
              <a:sym typeface="Poppins"/>
            </a:endParaRPr>
          </a:p>
        </p:txBody>
      </p:sp>
      <p:sp>
        <p:nvSpPr>
          <p:cNvPr id="836" name="Google Shape;836;p63"/>
          <p:cNvSpPr txBox="1"/>
          <p:nvPr/>
        </p:nvSpPr>
        <p:spPr>
          <a:xfrm>
            <a:off x="3802825" y="1986700"/>
            <a:ext cx="10812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solidFill>
                  <a:schemeClr val="dk2"/>
                </a:solidFill>
                <a:latin typeface="Poppins"/>
                <a:ea typeface="Poppins"/>
                <a:cs typeface="Poppins"/>
                <a:sym typeface="Poppins"/>
              </a:rPr>
              <a:t>AWS</a:t>
            </a:r>
            <a:endParaRPr sz="2300">
              <a:solidFill>
                <a:schemeClr val="dk2"/>
              </a:solidFill>
              <a:latin typeface="Poppins"/>
              <a:ea typeface="Poppins"/>
              <a:cs typeface="Poppins"/>
              <a:sym typeface="Poppins"/>
            </a:endParaRPr>
          </a:p>
        </p:txBody>
      </p:sp>
      <p:sp>
        <p:nvSpPr>
          <p:cNvPr id="837" name="Google Shape;837;p63"/>
          <p:cNvSpPr txBox="1"/>
          <p:nvPr/>
        </p:nvSpPr>
        <p:spPr>
          <a:xfrm>
            <a:off x="3317575" y="2487775"/>
            <a:ext cx="14427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Azure Cloud</a:t>
            </a:r>
            <a:endParaRPr>
              <a:solidFill>
                <a:schemeClr val="dk2"/>
              </a:solidFill>
              <a:latin typeface="Poppins"/>
              <a:ea typeface="Poppins"/>
              <a:cs typeface="Poppins"/>
              <a:sym typeface="Poppins"/>
            </a:endParaRPr>
          </a:p>
        </p:txBody>
      </p:sp>
      <p:sp>
        <p:nvSpPr>
          <p:cNvPr id="838" name="Google Shape;838;p63"/>
          <p:cNvSpPr txBox="1"/>
          <p:nvPr/>
        </p:nvSpPr>
        <p:spPr>
          <a:xfrm>
            <a:off x="3011700" y="1291850"/>
            <a:ext cx="11316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dk2"/>
                </a:solidFill>
                <a:latin typeface="Poppins"/>
                <a:ea typeface="Poppins"/>
                <a:cs typeface="Poppins"/>
                <a:sym typeface="Poppins"/>
              </a:rPr>
              <a:t>Angular</a:t>
            </a:r>
            <a:endParaRPr sz="1100">
              <a:solidFill>
                <a:schemeClr val="dk2"/>
              </a:solidFill>
              <a:latin typeface="Poppins"/>
              <a:ea typeface="Poppins"/>
              <a:cs typeface="Poppins"/>
              <a:sym typeface="Poppins"/>
            </a:endParaRPr>
          </a:p>
        </p:txBody>
      </p:sp>
      <p:sp>
        <p:nvSpPr>
          <p:cNvPr id="839" name="Google Shape;839;p63"/>
          <p:cNvSpPr txBox="1"/>
          <p:nvPr/>
        </p:nvSpPr>
        <p:spPr>
          <a:xfrm>
            <a:off x="4249625" y="2299300"/>
            <a:ext cx="1376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Kubernetes</a:t>
            </a:r>
            <a:endParaRPr>
              <a:solidFill>
                <a:schemeClr val="dk2"/>
              </a:solidFill>
              <a:latin typeface="Poppins"/>
              <a:ea typeface="Poppins"/>
              <a:cs typeface="Poppins"/>
              <a:sym typeface="Poppins"/>
            </a:endParaRPr>
          </a:p>
        </p:txBody>
      </p:sp>
      <p:sp>
        <p:nvSpPr>
          <p:cNvPr id="840" name="Google Shape;840;p63"/>
          <p:cNvSpPr txBox="1"/>
          <p:nvPr/>
        </p:nvSpPr>
        <p:spPr>
          <a:xfrm>
            <a:off x="3144850" y="187900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SoLR</a:t>
            </a:r>
            <a:endParaRPr>
              <a:solidFill>
                <a:schemeClr val="dk2"/>
              </a:solidFill>
              <a:latin typeface="Poppins"/>
              <a:ea typeface="Poppins"/>
              <a:cs typeface="Poppins"/>
              <a:sym typeface="Poppins"/>
            </a:endParaRPr>
          </a:p>
        </p:txBody>
      </p:sp>
      <p:sp>
        <p:nvSpPr>
          <p:cNvPr id="841" name="Google Shape;841;p63"/>
          <p:cNvSpPr txBox="1"/>
          <p:nvPr/>
        </p:nvSpPr>
        <p:spPr>
          <a:xfrm>
            <a:off x="2988225" y="2185088"/>
            <a:ext cx="12558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2"/>
                </a:solidFill>
                <a:latin typeface="Poppins"/>
                <a:ea typeface="Poppins"/>
                <a:cs typeface="Poppins"/>
                <a:sym typeface="Poppins"/>
              </a:rPr>
              <a:t>Magento</a:t>
            </a:r>
            <a:endParaRPr sz="1800">
              <a:solidFill>
                <a:schemeClr val="dk2"/>
              </a:solidFill>
              <a:latin typeface="Poppins"/>
              <a:ea typeface="Poppins"/>
              <a:cs typeface="Poppins"/>
              <a:sym typeface="Poppins"/>
            </a:endParaRPr>
          </a:p>
        </p:txBody>
      </p:sp>
      <p:sp>
        <p:nvSpPr>
          <p:cNvPr id="842" name="Google Shape;842;p63"/>
          <p:cNvSpPr txBox="1"/>
          <p:nvPr/>
        </p:nvSpPr>
        <p:spPr>
          <a:xfrm>
            <a:off x="4194250" y="143740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Docker</a:t>
            </a:r>
            <a:endParaRPr>
              <a:solidFill>
                <a:schemeClr val="dk2"/>
              </a:solidFill>
              <a:latin typeface="Poppins"/>
              <a:ea typeface="Poppins"/>
              <a:cs typeface="Poppins"/>
              <a:sym typeface="Poppins"/>
            </a:endParaRPr>
          </a:p>
        </p:txBody>
      </p:sp>
      <p:sp>
        <p:nvSpPr>
          <p:cNvPr id="843" name="Google Shape;843;p63"/>
          <p:cNvSpPr txBox="1"/>
          <p:nvPr/>
        </p:nvSpPr>
        <p:spPr>
          <a:xfrm>
            <a:off x="2415550" y="99770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CSS</a:t>
            </a:r>
            <a:endParaRPr>
              <a:solidFill>
                <a:schemeClr val="dk2"/>
              </a:solidFill>
              <a:latin typeface="Poppins"/>
              <a:ea typeface="Poppins"/>
              <a:cs typeface="Poppins"/>
              <a:sym typeface="Poppins"/>
            </a:endParaRPr>
          </a:p>
        </p:txBody>
      </p:sp>
      <p:sp>
        <p:nvSpPr>
          <p:cNvPr id="844" name="Google Shape;844;p63"/>
          <p:cNvSpPr txBox="1"/>
          <p:nvPr/>
        </p:nvSpPr>
        <p:spPr>
          <a:xfrm>
            <a:off x="3697500" y="2815675"/>
            <a:ext cx="1376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200">
                <a:solidFill>
                  <a:schemeClr val="dk2"/>
                </a:solidFill>
                <a:latin typeface="Poppins"/>
                <a:ea typeface="Poppins"/>
                <a:cs typeface="Poppins"/>
                <a:sym typeface="Poppins"/>
              </a:rPr>
              <a:t>Sonetto</a:t>
            </a:r>
            <a:endParaRPr sz="2200">
              <a:solidFill>
                <a:schemeClr val="dk2"/>
              </a:solidFill>
              <a:latin typeface="Poppins"/>
              <a:ea typeface="Poppins"/>
              <a:cs typeface="Poppins"/>
              <a:sym typeface="Poppins"/>
            </a:endParaRPr>
          </a:p>
        </p:txBody>
      </p:sp>
      <p:sp>
        <p:nvSpPr>
          <p:cNvPr id="845" name="Google Shape;845;p63"/>
          <p:cNvSpPr txBox="1"/>
          <p:nvPr/>
        </p:nvSpPr>
        <p:spPr>
          <a:xfrm>
            <a:off x="4813550" y="2005675"/>
            <a:ext cx="1565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Jenkins</a:t>
            </a:r>
            <a:endParaRPr>
              <a:solidFill>
                <a:schemeClr val="dk2"/>
              </a:solidFill>
              <a:latin typeface="Poppins"/>
              <a:ea typeface="Poppins"/>
              <a:cs typeface="Poppins"/>
              <a:sym typeface="Poppins"/>
            </a:endParaRPr>
          </a:p>
        </p:txBody>
      </p:sp>
      <p:sp>
        <p:nvSpPr>
          <p:cNvPr id="846" name="Google Shape;846;p63"/>
          <p:cNvSpPr txBox="1"/>
          <p:nvPr/>
        </p:nvSpPr>
        <p:spPr>
          <a:xfrm>
            <a:off x="4999750" y="2965250"/>
            <a:ext cx="14427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MongoDB</a:t>
            </a:r>
            <a:endParaRPr>
              <a:solidFill>
                <a:schemeClr val="dk2"/>
              </a:solidFill>
              <a:latin typeface="Poppins"/>
              <a:ea typeface="Poppins"/>
              <a:cs typeface="Poppins"/>
              <a:sym typeface="Poppins"/>
            </a:endParaRPr>
          </a:p>
        </p:txBody>
      </p:sp>
      <p:sp>
        <p:nvSpPr>
          <p:cNvPr id="847" name="Google Shape;847;p63"/>
          <p:cNvSpPr txBox="1"/>
          <p:nvPr/>
        </p:nvSpPr>
        <p:spPr>
          <a:xfrm>
            <a:off x="4473300" y="3180288"/>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Redux</a:t>
            </a:r>
            <a:endParaRPr>
              <a:solidFill>
                <a:schemeClr val="dk2"/>
              </a:solidFill>
              <a:latin typeface="Poppins"/>
              <a:ea typeface="Poppins"/>
              <a:cs typeface="Poppins"/>
              <a:sym typeface="Poppins"/>
            </a:endParaRPr>
          </a:p>
        </p:txBody>
      </p:sp>
      <p:sp>
        <p:nvSpPr>
          <p:cNvPr id="848" name="Google Shape;848;p63"/>
          <p:cNvSpPr txBox="1"/>
          <p:nvPr/>
        </p:nvSpPr>
        <p:spPr>
          <a:xfrm>
            <a:off x="5725450" y="316120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.NET</a:t>
            </a:r>
            <a:endParaRPr>
              <a:solidFill>
                <a:schemeClr val="dk2"/>
              </a:solidFill>
              <a:latin typeface="Poppins"/>
              <a:ea typeface="Poppins"/>
              <a:cs typeface="Poppins"/>
              <a:sym typeface="Poppins"/>
            </a:endParaRPr>
          </a:p>
        </p:txBody>
      </p:sp>
      <p:sp>
        <p:nvSpPr>
          <p:cNvPr id="849" name="Google Shape;849;p63"/>
          <p:cNvSpPr txBox="1"/>
          <p:nvPr/>
        </p:nvSpPr>
        <p:spPr>
          <a:xfrm>
            <a:off x="6909250" y="3352150"/>
            <a:ext cx="1376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Swift iOS</a:t>
            </a:r>
            <a:endParaRPr>
              <a:solidFill>
                <a:schemeClr val="dk2"/>
              </a:solidFill>
              <a:latin typeface="Poppins"/>
              <a:ea typeface="Poppins"/>
              <a:cs typeface="Poppins"/>
              <a:sym typeface="Poppins"/>
            </a:endParaRPr>
          </a:p>
        </p:txBody>
      </p:sp>
      <p:sp>
        <p:nvSpPr>
          <p:cNvPr id="850" name="Google Shape;850;p63"/>
          <p:cNvSpPr txBox="1"/>
          <p:nvPr/>
        </p:nvSpPr>
        <p:spPr>
          <a:xfrm>
            <a:off x="6434550" y="2710638"/>
            <a:ext cx="14427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Poppins"/>
                <a:ea typeface="Poppins"/>
                <a:cs typeface="Poppins"/>
                <a:sym typeface="Poppins"/>
              </a:rPr>
              <a:t>Adobe AEM</a:t>
            </a:r>
            <a:endParaRPr sz="1200">
              <a:solidFill>
                <a:schemeClr val="dk2"/>
              </a:solidFill>
              <a:latin typeface="Poppins"/>
              <a:ea typeface="Poppins"/>
              <a:cs typeface="Poppins"/>
              <a:sym typeface="Poppins"/>
            </a:endParaRPr>
          </a:p>
        </p:txBody>
      </p:sp>
      <p:sp>
        <p:nvSpPr>
          <p:cNvPr id="851" name="Google Shape;851;p63"/>
          <p:cNvSpPr txBox="1"/>
          <p:nvPr/>
        </p:nvSpPr>
        <p:spPr>
          <a:xfrm>
            <a:off x="6187173" y="3038675"/>
            <a:ext cx="14832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dk2"/>
                </a:solidFill>
                <a:latin typeface="Poppins"/>
                <a:ea typeface="Poppins"/>
                <a:cs typeface="Poppins"/>
                <a:sym typeface="Poppins"/>
              </a:rPr>
              <a:t>Websphere</a:t>
            </a:r>
            <a:endParaRPr sz="1600">
              <a:solidFill>
                <a:schemeClr val="dk2"/>
              </a:solidFill>
              <a:latin typeface="Poppins"/>
              <a:ea typeface="Poppins"/>
              <a:cs typeface="Poppins"/>
              <a:sym typeface="Poppins"/>
            </a:endParaRPr>
          </a:p>
        </p:txBody>
      </p:sp>
      <p:sp>
        <p:nvSpPr>
          <p:cNvPr id="852" name="Google Shape;852;p63"/>
          <p:cNvSpPr txBox="1"/>
          <p:nvPr/>
        </p:nvSpPr>
        <p:spPr>
          <a:xfrm>
            <a:off x="5367450" y="3621638"/>
            <a:ext cx="21027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200">
                <a:solidFill>
                  <a:schemeClr val="dk2"/>
                </a:solidFill>
                <a:latin typeface="Poppins"/>
                <a:ea typeface="Poppins"/>
                <a:cs typeface="Poppins"/>
                <a:sym typeface="Poppins"/>
              </a:rPr>
              <a:t>Google Cloud</a:t>
            </a:r>
            <a:endParaRPr sz="2200">
              <a:solidFill>
                <a:schemeClr val="dk2"/>
              </a:solidFill>
              <a:latin typeface="Poppins"/>
              <a:ea typeface="Poppins"/>
              <a:cs typeface="Poppins"/>
              <a:sym typeface="Poppins"/>
            </a:endParaRPr>
          </a:p>
        </p:txBody>
      </p:sp>
      <p:sp>
        <p:nvSpPr>
          <p:cNvPr id="853" name="Google Shape;853;p63"/>
          <p:cNvSpPr txBox="1"/>
          <p:nvPr/>
        </p:nvSpPr>
        <p:spPr>
          <a:xfrm>
            <a:off x="5532850" y="2299300"/>
            <a:ext cx="1376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200">
                <a:solidFill>
                  <a:schemeClr val="dk2"/>
                </a:solidFill>
                <a:latin typeface="Poppins"/>
                <a:ea typeface="Poppins"/>
                <a:cs typeface="Poppins"/>
                <a:sym typeface="Poppins"/>
              </a:rPr>
              <a:t>Android</a:t>
            </a:r>
            <a:endParaRPr sz="2200">
              <a:solidFill>
                <a:schemeClr val="dk2"/>
              </a:solidFill>
              <a:latin typeface="Poppins"/>
              <a:ea typeface="Poppins"/>
              <a:cs typeface="Poppins"/>
              <a:sym typeface="Poppins"/>
            </a:endParaRPr>
          </a:p>
        </p:txBody>
      </p:sp>
      <p:sp>
        <p:nvSpPr>
          <p:cNvPr id="854" name="Google Shape;854;p63"/>
          <p:cNvSpPr txBox="1"/>
          <p:nvPr/>
        </p:nvSpPr>
        <p:spPr>
          <a:xfrm>
            <a:off x="6779775" y="236115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PWA</a:t>
            </a:r>
            <a:endParaRPr>
              <a:solidFill>
                <a:schemeClr val="dk2"/>
              </a:solidFill>
              <a:latin typeface="Poppins"/>
              <a:ea typeface="Poppins"/>
              <a:cs typeface="Poppins"/>
              <a:sym typeface="Poppins"/>
            </a:endParaRPr>
          </a:p>
        </p:txBody>
      </p:sp>
      <p:sp>
        <p:nvSpPr>
          <p:cNvPr id="855" name="Google Shape;855;p63"/>
          <p:cNvSpPr txBox="1"/>
          <p:nvPr/>
        </p:nvSpPr>
        <p:spPr>
          <a:xfrm>
            <a:off x="4148350" y="1663450"/>
            <a:ext cx="7086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dk2"/>
                </a:solidFill>
                <a:latin typeface="Poppins"/>
                <a:ea typeface="Poppins"/>
                <a:cs typeface="Poppins"/>
                <a:sym typeface="Poppins"/>
              </a:rPr>
              <a:t>Hybris</a:t>
            </a:r>
            <a:endParaRPr sz="800">
              <a:solidFill>
                <a:schemeClr val="dk2"/>
              </a:solidFill>
              <a:latin typeface="Poppins"/>
              <a:ea typeface="Poppins"/>
              <a:cs typeface="Poppins"/>
              <a:sym typeface="Poppins"/>
            </a:endParaRPr>
          </a:p>
        </p:txBody>
      </p:sp>
      <p:sp>
        <p:nvSpPr>
          <p:cNvPr id="856" name="Google Shape;856;p63"/>
          <p:cNvSpPr txBox="1"/>
          <p:nvPr/>
        </p:nvSpPr>
        <p:spPr>
          <a:xfrm>
            <a:off x="6112550" y="3316000"/>
            <a:ext cx="12558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Django</a:t>
            </a:r>
            <a:endParaRPr>
              <a:solidFill>
                <a:schemeClr val="dk2"/>
              </a:solidFill>
              <a:latin typeface="Poppins"/>
              <a:ea typeface="Poppins"/>
              <a:cs typeface="Poppins"/>
              <a:sym typeface="Poppins"/>
            </a:endParaRPr>
          </a:p>
        </p:txBody>
      </p:sp>
      <p:sp>
        <p:nvSpPr>
          <p:cNvPr id="857" name="Google Shape;857;p63"/>
          <p:cNvSpPr txBox="1"/>
          <p:nvPr/>
        </p:nvSpPr>
        <p:spPr>
          <a:xfrm>
            <a:off x="4208275" y="1962588"/>
            <a:ext cx="1565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Java</a:t>
            </a:r>
            <a:endParaRPr>
              <a:solidFill>
                <a:schemeClr val="dk2"/>
              </a:solidFill>
              <a:latin typeface="Poppins"/>
              <a:ea typeface="Poppins"/>
              <a:cs typeface="Poppins"/>
              <a:sym typeface="Poppins"/>
            </a:endParaRPr>
          </a:p>
        </p:txBody>
      </p:sp>
      <p:sp>
        <p:nvSpPr>
          <p:cNvPr id="858" name="Google Shape;858;p63"/>
          <p:cNvSpPr txBox="1"/>
          <p:nvPr/>
        </p:nvSpPr>
        <p:spPr>
          <a:xfrm>
            <a:off x="5155125" y="3352138"/>
            <a:ext cx="8871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Scala</a:t>
            </a:r>
            <a:endParaRPr>
              <a:solidFill>
                <a:schemeClr val="dk2"/>
              </a:solidFill>
              <a:latin typeface="Poppins"/>
              <a:ea typeface="Poppins"/>
              <a:cs typeface="Poppins"/>
              <a:sym typeface="Poppins"/>
            </a:endParaRPr>
          </a:p>
        </p:txBody>
      </p:sp>
      <p:sp>
        <p:nvSpPr>
          <p:cNvPr id="859" name="Google Shape;859;p63"/>
          <p:cNvSpPr txBox="1"/>
          <p:nvPr/>
        </p:nvSpPr>
        <p:spPr>
          <a:xfrm>
            <a:off x="4524007" y="3523675"/>
            <a:ext cx="9591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Kotlin</a:t>
            </a:r>
            <a:endParaRPr>
              <a:solidFill>
                <a:schemeClr val="dk2"/>
              </a:solidFill>
              <a:latin typeface="Poppins"/>
              <a:ea typeface="Poppins"/>
              <a:cs typeface="Poppins"/>
              <a:sym typeface="Poppins"/>
            </a:endParaRPr>
          </a:p>
        </p:txBody>
      </p:sp>
      <p:sp>
        <p:nvSpPr>
          <p:cNvPr id="860" name="Google Shape;860;p63"/>
          <p:cNvSpPr txBox="1"/>
          <p:nvPr/>
        </p:nvSpPr>
        <p:spPr>
          <a:xfrm>
            <a:off x="5532857" y="2630100"/>
            <a:ext cx="9591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socket.io</a:t>
            </a:r>
            <a:endParaRPr>
              <a:solidFill>
                <a:schemeClr val="dk2"/>
              </a:solidFill>
              <a:latin typeface="Poppins"/>
              <a:ea typeface="Poppins"/>
              <a:cs typeface="Poppins"/>
              <a:sym typeface="Poppins"/>
            </a:endParaRPr>
          </a:p>
        </p:txBody>
      </p:sp>
      <p:sp>
        <p:nvSpPr>
          <p:cNvPr id="861" name="Google Shape;861;p63"/>
          <p:cNvSpPr txBox="1"/>
          <p:nvPr/>
        </p:nvSpPr>
        <p:spPr>
          <a:xfrm>
            <a:off x="4854295" y="1661963"/>
            <a:ext cx="9591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Poppins"/>
                <a:ea typeface="Poppins"/>
                <a:cs typeface="Poppins"/>
                <a:sym typeface="Poppins"/>
              </a:rPr>
              <a:t>socket.io</a:t>
            </a:r>
            <a:endParaRPr sz="1200">
              <a:solidFill>
                <a:schemeClr val="dk2"/>
              </a:solidFill>
              <a:latin typeface="Poppins"/>
              <a:ea typeface="Poppins"/>
              <a:cs typeface="Poppins"/>
              <a:sym typeface="Poppins"/>
            </a:endParaRPr>
          </a:p>
        </p:txBody>
      </p:sp>
      <p:sp>
        <p:nvSpPr>
          <p:cNvPr id="862" name="Google Shape;862;p63"/>
          <p:cNvSpPr txBox="1"/>
          <p:nvPr/>
        </p:nvSpPr>
        <p:spPr>
          <a:xfrm>
            <a:off x="1457875" y="222860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JQuery</a:t>
            </a:r>
            <a:endParaRPr>
              <a:solidFill>
                <a:schemeClr val="dk2"/>
              </a:solidFill>
              <a:latin typeface="Poppins"/>
              <a:ea typeface="Poppins"/>
              <a:cs typeface="Poppins"/>
              <a:sym typeface="Poppins"/>
            </a:endParaRPr>
          </a:p>
        </p:txBody>
      </p:sp>
      <p:sp>
        <p:nvSpPr>
          <p:cNvPr id="863" name="Google Shape;863;p63"/>
          <p:cNvSpPr txBox="1"/>
          <p:nvPr/>
        </p:nvSpPr>
        <p:spPr>
          <a:xfrm>
            <a:off x="686325" y="2536900"/>
            <a:ext cx="10812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2"/>
                </a:solidFill>
                <a:latin typeface="Poppins"/>
                <a:ea typeface="Poppins"/>
                <a:cs typeface="Poppins"/>
                <a:sym typeface="Poppins"/>
              </a:rPr>
              <a:t>Grunt.js</a:t>
            </a:r>
            <a:endParaRPr sz="1800">
              <a:solidFill>
                <a:schemeClr val="dk2"/>
              </a:solidFill>
              <a:latin typeface="Poppins"/>
              <a:ea typeface="Poppins"/>
              <a:cs typeface="Poppins"/>
              <a:sym typeface="Poppins"/>
            </a:endParaRPr>
          </a:p>
        </p:txBody>
      </p:sp>
      <p:sp>
        <p:nvSpPr>
          <p:cNvPr id="864" name="Google Shape;864;p63"/>
          <p:cNvSpPr txBox="1"/>
          <p:nvPr/>
        </p:nvSpPr>
        <p:spPr>
          <a:xfrm>
            <a:off x="2012125" y="2839275"/>
            <a:ext cx="7086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Poppins"/>
                <a:ea typeface="Poppins"/>
                <a:cs typeface="Poppins"/>
                <a:sym typeface="Poppins"/>
              </a:rPr>
              <a:t>Ruby</a:t>
            </a:r>
            <a:endParaRPr>
              <a:solidFill>
                <a:schemeClr val="dk2"/>
              </a:solidFill>
            </a:endParaRPr>
          </a:p>
        </p:txBody>
      </p:sp>
      <p:sp>
        <p:nvSpPr>
          <p:cNvPr id="865" name="Google Shape;865;p63"/>
          <p:cNvSpPr txBox="1"/>
          <p:nvPr/>
        </p:nvSpPr>
        <p:spPr>
          <a:xfrm>
            <a:off x="1996400" y="2373000"/>
            <a:ext cx="10302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200">
                <a:solidFill>
                  <a:schemeClr val="dk2"/>
                </a:solidFill>
                <a:latin typeface="Poppins"/>
                <a:ea typeface="Poppins"/>
                <a:cs typeface="Poppins"/>
                <a:sym typeface="Poppins"/>
              </a:rPr>
              <a:t>VR</a:t>
            </a:r>
            <a:endParaRPr sz="2200">
              <a:solidFill>
                <a:schemeClr val="dk2"/>
              </a:solidFill>
              <a:latin typeface="Poppins"/>
              <a:ea typeface="Poppins"/>
              <a:cs typeface="Poppins"/>
              <a:sym typeface="Poppins"/>
            </a:endParaRPr>
          </a:p>
        </p:txBody>
      </p:sp>
      <p:sp>
        <p:nvSpPr>
          <p:cNvPr id="866" name="Google Shape;866;p63"/>
          <p:cNvSpPr txBox="1"/>
          <p:nvPr/>
        </p:nvSpPr>
        <p:spPr>
          <a:xfrm>
            <a:off x="2401075" y="2446150"/>
            <a:ext cx="12558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Node.js</a:t>
            </a:r>
            <a:endParaRPr>
              <a:solidFill>
                <a:schemeClr val="dk2"/>
              </a:solidFill>
              <a:latin typeface="Poppins"/>
              <a:ea typeface="Poppins"/>
              <a:cs typeface="Poppins"/>
              <a:sym typeface="Poppins"/>
            </a:endParaRPr>
          </a:p>
        </p:txBody>
      </p:sp>
      <p:sp>
        <p:nvSpPr>
          <p:cNvPr id="867" name="Google Shape;867;p63"/>
          <p:cNvSpPr txBox="1"/>
          <p:nvPr/>
        </p:nvSpPr>
        <p:spPr>
          <a:xfrm>
            <a:off x="1282825" y="288290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NPM</a:t>
            </a:r>
            <a:endParaRPr>
              <a:solidFill>
                <a:schemeClr val="dk2"/>
              </a:solidFill>
              <a:latin typeface="Poppins"/>
              <a:ea typeface="Poppins"/>
              <a:cs typeface="Poppins"/>
              <a:sym typeface="Poppins"/>
            </a:endParaRPr>
          </a:p>
        </p:txBody>
      </p:sp>
      <p:sp>
        <p:nvSpPr>
          <p:cNvPr id="868" name="Google Shape;868;p63"/>
          <p:cNvSpPr txBox="1"/>
          <p:nvPr/>
        </p:nvSpPr>
        <p:spPr>
          <a:xfrm>
            <a:off x="2329150" y="3340100"/>
            <a:ext cx="10812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300">
                <a:solidFill>
                  <a:schemeClr val="dk2"/>
                </a:solidFill>
                <a:latin typeface="Poppins"/>
                <a:ea typeface="Poppins"/>
                <a:cs typeface="Poppins"/>
                <a:sym typeface="Poppins"/>
              </a:rPr>
              <a:t>AR</a:t>
            </a:r>
            <a:endParaRPr sz="2300">
              <a:solidFill>
                <a:schemeClr val="dk2"/>
              </a:solidFill>
              <a:latin typeface="Poppins"/>
              <a:ea typeface="Poppins"/>
              <a:cs typeface="Poppins"/>
              <a:sym typeface="Poppins"/>
            </a:endParaRPr>
          </a:p>
        </p:txBody>
      </p:sp>
      <p:sp>
        <p:nvSpPr>
          <p:cNvPr id="869" name="Google Shape;869;p63"/>
          <p:cNvSpPr txBox="1"/>
          <p:nvPr/>
        </p:nvSpPr>
        <p:spPr>
          <a:xfrm>
            <a:off x="1538025" y="2645250"/>
            <a:ext cx="11316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dk2"/>
                </a:solidFill>
                <a:latin typeface="Poppins"/>
                <a:ea typeface="Poppins"/>
                <a:cs typeface="Poppins"/>
                <a:sym typeface="Poppins"/>
              </a:rPr>
              <a:t>Python</a:t>
            </a:r>
            <a:endParaRPr sz="1100">
              <a:solidFill>
                <a:schemeClr val="dk2"/>
              </a:solidFill>
              <a:latin typeface="Poppins"/>
              <a:ea typeface="Poppins"/>
              <a:cs typeface="Poppins"/>
              <a:sym typeface="Poppins"/>
            </a:endParaRPr>
          </a:p>
        </p:txBody>
      </p:sp>
      <p:sp>
        <p:nvSpPr>
          <p:cNvPr id="870" name="Google Shape;870;p63"/>
          <p:cNvSpPr txBox="1"/>
          <p:nvPr/>
        </p:nvSpPr>
        <p:spPr>
          <a:xfrm>
            <a:off x="1100275" y="3232400"/>
            <a:ext cx="1376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Sharepoint</a:t>
            </a:r>
            <a:endParaRPr>
              <a:solidFill>
                <a:schemeClr val="dk2"/>
              </a:solidFill>
              <a:latin typeface="Poppins"/>
              <a:ea typeface="Poppins"/>
              <a:cs typeface="Poppins"/>
              <a:sym typeface="Poppins"/>
            </a:endParaRPr>
          </a:p>
        </p:txBody>
      </p:sp>
      <p:sp>
        <p:nvSpPr>
          <p:cNvPr id="871" name="Google Shape;871;p63"/>
          <p:cNvSpPr txBox="1"/>
          <p:nvPr/>
        </p:nvSpPr>
        <p:spPr>
          <a:xfrm>
            <a:off x="2720575" y="279080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Docker</a:t>
            </a:r>
            <a:endParaRPr>
              <a:solidFill>
                <a:schemeClr val="dk2"/>
              </a:solidFill>
              <a:latin typeface="Poppins"/>
              <a:ea typeface="Poppins"/>
              <a:cs typeface="Poppins"/>
              <a:sym typeface="Poppins"/>
            </a:endParaRPr>
          </a:p>
        </p:txBody>
      </p:sp>
      <p:sp>
        <p:nvSpPr>
          <p:cNvPr id="872" name="Google Shape;872;p63"/>
          <p:cNvSpPr txBox="1"/>
          <p:nvPr/>
        </p:nvSpPr>
        <p:spPr>
          <a:xfrm>
            <a:off x="1726075" y="1955200"/>
            <a:ext cx="8055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CSS</a:t>
            </a:r>
            <a:endParaRPr>
              <a:solidFill>
                <a:schemeClr val="dk2"/>
              </a:solidFill>
              <a:latin typeface="Poppins"/>
              <a:ea typeface="Poppins"/>
              <a:cs typeface="Poppins"/>
              <a:sym typeface="Poppins"/>
            </a:endParaRPr>
          </a:p>
        </p:txBody>
      </p:sp>
      <p:sp>
        <p:nvSpPr>
          <p:cNvPr id="873" name="Google Shape;873;p63"/>
          <p:cNvSpPr txBox="1"/>
          <p:nvPr/>
        </p:nvSpPr>
        <p:spPr>
          <a:xfrm>
            <a:off x="3416075" y="3359075"/>
            <a:ext cx="1565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Jenkins</a:t>
            </a:r>
            <a:endParaRPr>
              <a:solidFill>
                <a:schemeClr val="dk2"/>
              </a:solidFill>
              <a:latin typeface="Poppins"/>
              <a:ea typeface="Poppins"/>
              <a:cs typeface="Poppins"/>
              <a:sym typeface="Poppins"/>
            </a:endParaRPr>
          </a:p>
        </p:txBody>
      </p:sp>
      <p:sp>
        <p:nvSpPr>
          <p:cNvPr id="874" name="Google Shape;874;p63"/>
          <p:cNvSpPr txBox="1"/>
          <p:nvPr/>
        </p:nvSpPr>
        <p:spPr>
          <a:xfrm>
            <a:off x="2674675" y="3016850"/>
            <a:ext cx="7086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dk2"/>
                </a:solidFill>
                <a:latin typeface="Poppins"/>
                <a:ea typeface="Poppins"/>
                <a:cs typeface="Poppins"/>
                <a:sym typeface="Poppins"/>
              </a:rPr>
              <a:t>Karma</a:t>
            </a:r>
            <a:endParaRPr sz="800">
              <a:solidFill>
                <a:schemeClr val="dk2"/>
              </a:solidFill>
              <a:latin typeface="Poppins"/>
              <a:ea typeface="Poppins"/>
              <a:cs typeface="Poppins"/>
              <a:sym typeface="Poppins"/>
            </a:endParaRPr>
          </a:p>
        </p:txBody>
      </p:sp>
      <p:sp>
        <p:nvSpPr>
          <p:cNvPr id="875" name="Google Shape;875;p63"/>
          <p:cNvSpPr txBox="1"/>
          <p:nvPr/>
        </p:nvSpPr>
        <p:spPr>
          <a:xfrm>
            <a:off x="2734600" y="3315988"/>
            <a:ext cx="1565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Java</a:t>
            </a:r>
            <a:endParaRPr>
              <a:solidFill>
                <a:schemeClr val="dk2"/>
              </a:solidFill>
              <a:latin typeface="Poppins"/>
              <a:ea typeface="Poppins"/>
              <a:cs typeface="Poppins"/>
              <a:sym typeface="Poppins"/>
            </a:endParaRPr>
          </a:p>
        </p:txBody>
      </p:sp>
      <p:sp>
        <p:nvSpPr>
          <p:cNvPr id="876" name="Google Shape;876;p63"/>
          <p:cNvSpPr txBox="1"/>
          <p:nvPr/>
        </p:nvSpPr>
        <p:spPr>
          <a:xfrm>
            <a:off x="3380620" y="3091563"/>
            <a:ext cx="9591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Poppins"/>
                <a:ea typeface="Poppins"/>
                <a:cs typeface="Poppins"/>
                <a:sym typeface="Poppins"/>
              </a:rPr>
              <a:t>socket.io</a:t>
            </a:r>
            <a:endParaRPr sz="1200">
              <a:solidFill>
                <a:schemeClr val="dk2"/>
              </a:solidFill>
              <a:latin typeface="Poppins"/>
              <a:ea typeface="Poppins"/>
              <a:cs typeface="Poppins"/>
              <a:sym typeface="Poppins"/>
            </a:endParaRPr>
          </a:p>
        </p:txBody>
      </p:sp>
      <p:sp>
        <p:nvSpPr>
          <p:cNvPr id="877" name="Google Shape;877;p63"/>
          <p:cNvSpPr txBox="1"/>
          <p:nvPr/>
        </p:nvSpPr>
        <p:spPr>
          <a:xfrm>
            <a:off x="5632000" y="1575425"/>
            <a:ext cx="14427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Bootstrap</a:t>
            </a:r>
            <a:endParaRPr>
              <a:solidFill>
                <a:schemeClr val="dk2"/>
              </a:solidFill>
              <a:latin typeface="Poppins"/>
              <a:ea typeface="Poppins"/>
              <a:cs typeface="Poppins"/>
              <a:sym typeface="Poppins"/>
            </a:endParaRPr>
          </a:p>
        </p:txBody>
      </p:sp>
      <p:sp>
        <p:nvSpPr>
          <p:cNvPr id="878" name="Google Shape;878;p63"/>
          <p:cNvSpPr txBox="1"/>
          <p:nvPr/>
        </p:nvSpPr>
        <p:spPr>
          <a:xfrm>
            <a:off x="6052450" y="1282600"/>
            <a:ext cx="1376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SASS</a:t>
            </a:r>
            <a:endParaRPr>
              <a:solidFill>
                <a:schemeClr val="dk2"/>
              </a:solidFill>
              <a:latin typeface="Poppins"/>
              <a:ea typeface="Poppins"/>
              <a:cs typeface="Poppins"/>
              <a:sym typeface="Poppins"/>
            </a:endParaRPr>
          </a:p>
        </p:txBody>
      </p:sp>
      <p:sp>
        <p:nvSpPr>
          <p:cNvPr id="879" name="Google Shape;879;p63"/>
          <p:cNvSpPr txBox="1"/>
          <p:nvPr/>
        </p:nvSpPr>
        <p:spPr>
          <a:xfrm>
            <a:off x="4723200" y="1188250"/>
            <a:ext cx="14427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2"/>
                </a:solidFill>
                <a:latin typeface="Poppins"/>
                <a:ea typeface="Poppins"/>
                <a:cs typeface="Poppins"/>
                <a:sym typeface="Poppins"/>
              </a:rPr>
              <a:t>Jasmine</a:t>
            </a:r>
            <a:endParaRPr sz="1800">
              <a:solidFill>
                <a:schemeClr val="dk2"/>
              </a:solidFill>
              <a:latin typeface="Poppins"/>
              <a:ea typeface="Poppins"/>
              <a:cs typeface="Poppins"/>
              <a:sym typeface="Poppins"/>
            </a:endParaRPr>
          </a:p>
        </p:txBody>
      </p:sp>
      <p:sp>
        <p:nvSpPr>
          <p:cNvPr id="880" name="Google Shape;880;p63"/>
          <p:cNvSpPr txBox="1"/>
          <p:nvPr/>
        </p:nvSpPr>
        <p:spPr>
          <a:xfrm>
            <a:off x="3827400" y="778050"/>
            <a:ext cx="10812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2"/>
                </a:solidFill>
                <a:latin typeface="Poppins"/>
                <a:ea typeface="Poppins"/>
                <a:cs typeface="Poppins"/>
                <a:sym typeface="Poppins"/>
              </a:rPr>
              <a:t>Grunt.js</a:t>
            </a:r>
            <a:endParaRPr sz="1800">
              <a:solidFill>
                <a:schemeClr val="dk2"/>
              </a:solidFill>
              <a:latin typeface="Poppins"/>
              <a:ea typeface="Poppins"/>
              <a:cs typeface="Poppins"/>
              <a:sym typeface="Poppins"/>
            </a:endParaRPr>
          </a:p>
        </p:txBody>
      </p:sp>
      <p:sp>
        <p:nvSpPr>
          <p:cNvPr id="881" name="Google Shape;881;p63"/>
          <p:cNvSpPr txBox="1"/>
          <p:nvPr/>
        </p:nvSpPr>
        <p:spPr>
          <a:xfrm>
            <a:off x="5077000" y="1385225"/>
            <a:ext cx="7086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Poppins"/>
                <a:ea typeface="Poppins"/>
                <a:cs typeface="Poppins"/>
                <a:sym typeface="Poppins"/>
              </a:rPr>
              <a:t>Ruby</a:t>
            </a:r>
            <a:endParaRPr>
              <a:solidFill>
                <a:schemeClr val="dk2"/>
              </a:solidFill>
            </a:endParaRPr>
          </a:p>
        </p:txBody>
      </p:sp>
      <p:sp>
        <p:nvSpPr>
          <p:cNvPr id="882" name="Google Shape;882;p63"/>
          <p:cNvSpPr txBox="1"/>
          <p:nvPr/>
        </p:nvSpPr>
        <p:spPr>
          <a:xfrm>
            <a:off x="4679100" y="886400"/>
            <a:ext cx="11316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dk2"/>
                </a:solidFill>
                <a:latin typeface="Poppins"/>
                <a:ea typeface="Poppins"/>
                <a:cs typeface="Poppins"/>
                <a:sym typeface="Poppins"/>
              </a:rPr>
              <a:t>Python</a:t>
            </a:r>
            <a:endParaRPr sz="1100">
              <a:solidFill>
                <a:schemeClr val="dk2"/>
              </a:solidFill>
              <a:latin typeface="Poppins"/>
              <a:ea typeface="Poppins"/>
              <a:cs typeface="Poppins"/>
              <a:sym typeface="Poppins"/>
            </a:endParaRPr>
          </a:p>
        </p:txBody>
      </p:sp>
      <p:sp>
        <p:nvSpPr>
          <p:cNvPr id="883" name="Google Shape;883;p63"/>
          <p:cNvSpPr txBox="1"/>
          <p:nvPr/>
        </p:nvSpPr>
        <p:spPr>
          <a:xfrm>
            <a:off x="5723275" y="1861938"/>
            <a:ext cx="1565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LESS</a:t>
            </a:r>
            <a:endParaRPr>
              <a:solidFill>
                <a:schemeClr val="dk2"/>
              </a:solidFill>
              <a:latin typeface="Poppins"/>
              <a:ea typeface="Poppins"/>
              <a:cs typeface="Poppins"/>
              <a:sym typeface="Poppins"/>
            </a:endParaRPr>
          </a:p>
        </p:txBody>
      </p:sp>
      <p:sp>
        <p:nvSpPr>
          <p:cNvPr id="884" name="Google Shape;884;p63"/>
          <p:cNvSpPr txBox="1"/>
          <p:nvPr/>
        </p:nvSpPr>
        <p:spPr>
          <a:xfrm>
            <a:off x="2996525" y="3670600"/>
            <a:ext cx="12558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C#</a:t>
            </a:r>
            <a:endParaRPr>
              <a:solidFill>
                <a:schemeClr val="dk2"/>
              </a:solidFill>
              <a:latin typeface="Poppins"/>
              <a:ea typeface="Poppins"/>
              <a:cs typeface="Poppins"/>
              <a:sym typeface="Poppins"/>
            </a:endParaRPr>
          </a:p>
        </p:txBody>
      </p:sp>
      <p:sp>
        <p:nvSpPr>
          <p:cNvPr id="885" name="Google Shape;885;p63"/>
          <p:cNvSpPr txBox="1"/>
          <p:nvPr/>
        </p:nvSpPr>
        <p:spPr>
          <a:xfrm>
            <a:off x="535500" y="1906725"/>
            <a:ext cx="14832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chemeClr val="dk2"/>
                </a:solidFill>
                <a:latin typeface="Poppins"/>
                <a:ea typeface="Poppins"/>
                <a:cs typeface="Poppins"/>
                <a:sym typeface="Poppins"/>
              </a:rPr>
              <a:t>Selenium</a:t>
            </a:r>
            <a:endParaRPr sz="1800">
              <a:solidFill>
                <a:schemeClr val="dk2"/>
              </a:solidFill>
              <a:latin typeface="Poppins"/>
              <a:ea typeface="Poppins"/>
              <a:cs typeface="Poppins"/>
              <a:sym typeface="Poppins"/>
            </a:endParaRPr>
          </a:p>
        </p:txBody>
      </p:sp>
      <p:sp>
        <p:nvSpPr>
          <p:cNvPr id="886" name="Google Shape;886;p63"/>
          <p:cNvSpPr txBox="1"/>
          <p:nvPr/>
        </p:nvSpPr>
        <p:spPr>
          <a:xfrm>
            <a:off x="3572275" y="3769050"/>
            <a:ext cx="11316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dk2"/>
                </a:solidFill>
                <a:latin typeface="Poppins"/>
                <a:ea typeface="Poppins"/>
                <a:cs typeface="Poppins"/>
                <a:sym typeface="Poppins"/>
              </a:rPr>
              <a:t>Ember</a:t>
            </a:r>
            <a:endParaRPr sz="1100">
              <a:solidFill>
                <a:schemeClr val="dk2"/>
              </a:solidFill>
              <a:latin typeface="Poppins"/>
              <a:ea typeface="Poppins"/>
              <a:cs typeface="Poppins"/>
              <a:sym typeface="Poppins"/>
            </a:endParaRPr>
          </a:p>
        </p:txBody>
      </p:sp>
      <p:sp>
        <p:nvSpPr>
          <p:cNvPr id="887" name="Google Shape;887;p63"/>
          <p:cNvSpPr txBox="1"/>
          <p:nvPr/>
        </p:nvSpPr>
        <p:spPr>
          <a:xfrm>
            <a:off x="6779775" y="1996625"/>
            <a:ext cx="12042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Poppins"/>
                <a:ea typeface="Poppins"/>
                <a:cs typeface="Poppins"/>
                <a:sym typeface="Poppins"/>
              </a:rPr>
              <a:t>Wordpress</a:t>
            </a:r>
            <a:endParaRPr>
              <a:solidFill>
                <a:schemeClr val="dk2"/>
              </a:solidFill>
              <a:latin typeface="Poppins"/>
              <a:ea typeface="Poppins"/>
              <a:cs typeface="Poppins"/>
              <a:sym typeface="Poppins"/>
            </a:endParaRPr>
          </a:p>
        </p:txBody>
      </p:sp>
      <p:sp>
        <p:nvSpPr>
          <p:cNvPr id="888" name="Google Shape;888;p63"/>
          <p:cNvSpPr txBox="1"/>
          <p:nvPr/>
        </p:nvSpPr>
        <p:spPr>
          <a:xfrm>
            <a:off x="5514950" y="842875"/>
            <a:ext cx="12633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solidFill>
                  <a:schemeClr val="dk2"/>
                </a:solidFill>
                <a:latin typeface="Poppins"/>
                <a:ea typeface="Poppins"/>
                <a:cs typeface="Poppins"/>
                <a:sym typeface="Poppins"/>
              </a:rPr>
              <a:t>Woo Commerce</a:t>
            </a:r>
            <a:endParaRPr sz="800">
              <a:solidFill>
                <a:schemeClr val="dk2"/>
              </a:solidFill>
              <a:latin typeface="Poppins"/>
              <a:ea typeface="Poppins"/>
              <a:cs typeface="Poppins"/>
              <a:sym typeface="Poppins"/>
            </a:endParaRPr>
          </a:p>
        </p:txBody>
      </p:sp>
      <p:sp>
        <p:nvSpPr>
          <p:cNvPr id="889" name="Google Shape;889;p63"/>
          <p:cNvSpPr txBox="1"/>
          <p:nvPr/>
        </p:nvSpPr>
        <p:spPr>
          <a:xfrm>
            <a:off x="6826275" y="1632100"/>
            <a:ext cx="15654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dk2"/>
                </a:solidFill>
                <a:latin typeface="Poppins"/>
                <a:ea typeface="Poppins"/>
                <a:cs typeface="Poppins"/>
                <a:sym typeface="Poppins"/>
              </a:rPr>
              <a:t>Demandware</a:t>
            </a:r>
            <a:endParaRPr sz="1300">
              <a:solidFill>
                <a:schemeClr val="dk2"/>
              </a:solidFill>
              <a:latin typeface="Poppins"/>
              <a:ea typeface="Poppins"/>
              <a:cs typeface="Poppins"/>
              <a:sym typeface="Poppins"/>
            </a:endParaRPr>
          </a:p>
        </p:txBody>
      </p:sp>
      <p:sp>
        <p:nvSpPr>
          <p:cNvPr id="890" name="Google Shape;890;p63"/>
          <p:cNvSpPr txBox="1"/>
          <p:nvPr/>
        </p:nvSpPr>
        <p:spPr>
          <a:xfrm>
            <a:off x="2252500" y="3660700"/>
            <a:ext cx="1131600" cy="34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100">
                <a:solidFill>
                  <a:schemeClr val="dk2"/>
                </a:solidFill>
                <a:latin typeface="Poppins"/>
                <a:ea typeface="Poppins"/>
                <a:cs typeface="Poppins"/>
                <a:sym typeface="Poppins"/>
              </a:rPr>
              <a:t>Express</a:t>
            </a:r>
            <a:endParaRPr sz="1100">
              <a:solidFill>
                <a:schemeClr val="dk2"/>
              </a:solidFill>
              <a:latin typeface="Poppins"/>
              <a:ea typeface="Poppins"/>
              <a:cs typeface="Poppins"/>
              <a:sym typeface="Poppins"/>
            </a:endParaRPr>
          </a:p>
        </p:txBody>
      </p:sp>
      <p:sp>
        <p:nvSpPr>
          <p:cNvPr id="891" name="Google Shape;891;p6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892" name="Google Shape;892;p63"/>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solidFill>
                  <a:srgbClr val="FFFFFF"/>
                </a:solidFill>
              </a:defRPr>
            </a:lvl1pPr>
            <a:lvl2pPr lvl="1" rtl="0">
              <a:buNone/>
              <a:defRPr sz="700">
                <a:solidFill>
                  <a:srgbClr val="FFFFFF"/>
                </a:solidFill>
              </a:defRPr>
            </a:lvl2pPr>
            <a:lvl3pPr lvl="2" rtl="0">
              <a:buNone/>
              <a:defRPr sz="700">
                <a:solidFill>
                  <a:srgbClr val="FFFFFF"/>
                </a:solidFill>
              </a:defRPr>
            </a:lvl3pPr>
            <a:lvl4pPr lvl="3" rtl="0">
              <a:buNone/>
              <a:defRPr sz="700">
                <a:solidFill>
                  <a:srgbClr val="FFFFFF"/>
                </a:solidFill>
              </a:defRPr>
            </a:lvl4pPr>
            <a:lvl5pPr lvl="4" rtl="0">
              <a:buNone/>
              <a:defRPr sz="700">
                <a:solidFill>
                  <a:srgbClr val="FFFFFF"/>
                </a:solidFill>
              </a:defRPr>
            </a:lvl5pPr>
            <a:lvl6pPr lvl="5" rtl="0">
              <a:buNone/>
              <a:defRPr sz="700">
                <a:solidFill>
                  <a:srgbClr val="FFFFFF"/>
                </a:solidFill>
              </a:defRPr>
            </a:lvl6pPr>
            <a:lvl7pPr lvl="6" rtl="0">
              <a:buNone/>
              <a:defRPr sz="700">
                <a:solidFill>
                  <a:srgbClr val="FFFFFF"/>
                </a:solidFill>
              </a:defRPr>
            </a:lvl7pPr>
            <a:lvl8pPr lvl="7" rtl="0">
              <a:buNone/>
              <a:defRPr sz="700">
                <a:solidFill>
                  <a:srgbClr val="FFFFFF"/>
                </a:solidFill>
              </a:defRPr>
            </a:lvl8pPr>
            <a:lvl9pPr lvl="8" rtl="0">
              <a:buNone/>
              <a:defRPr sz="700">
                <a:solidFill>
                  <a:srgbClr val="FFFFFF"/>
                </a:solidFill>
              </a:defRPr>
            </a:lvl9pPr>
          </a:lstStyle>
          <a:p>
            <a:pPr indent="0" lvl="0" marL="0" rtl="0" algn="l">
              <a:spcBef>
                <a:spcPts val="0"/>
              </a:spcBef>
              <a:spcAft>
                <a:spcPts val="0"/>
              </a:spcAft>
              <a:buNone/>
            </a:pPr>
            <a:r>
              <a:rPr lang="en-GB"/>
              <a:t>© AND DIgital 201</a:t>
            </a:r>
            <a:r>
              <a:rPr lang="en-GB"/>
              <a:t>9</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
    <p:spTree>
      <p:nvGrpSpPr>
        <p:cNvPr id="893" name="Shape 893"/>
        <p:cNvGrpSpPr/>
        <p:nvPr/>
      </p:nvGrpSpPr>
      <p:grpSpPr>
        <a:xfrm>
          <a:off x="0" y="0"/>
          <a:ext cx="0" cy="0"/>
          <a:chOff x="0" y="0"/>
          <a:chExt cx="0" cy="0"/>
        </a:xfrm>
      </p:grpSpPr>
      <p:pic>
        <p:nvPicPr>
          <p:cNvPr id="894" name="Google Shape;894;p64"/>
          <p:cNvPicPr preferRelativeResize="0"/>
          <p:nvPr/>
        </p:nvPicPr>
        <p:blipFill rotWithShape="1">
          <a:blip r:embed="rId2">
            <a:alphaModFix/>
          </a:blip>
          <a:srcRect b="0" l="22925" r="35482" t="0"/>
          <a:stretch/>
        </p:blipFill>
        <p:spPr>
          <a:xfrm>
            <a:off x="5921101" y="0"/>
            <a:ext cx="3216900" cy="5143498"/>
          </a:xfrm>
          <a:prstGeom prst="rect">
            <a:avLst/>
          </a:prstGeom>
          <a:noFill/>
          <a:ln>
            <a:noFill/>
          </a:ln>
        </p:spPr>
      </p:pic>
      <p:sp>
        <p:nvSpPr>
          <p:cNvPr id="895" name="Google Shape;895;p64"/>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64"/>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897" name="Google Shape;897;p64"/>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898" name="Google Shape;898;p64"/>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899" name="Google Shape;899;p6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00" name="Google Shape;900;p64"/>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901" name="Google Shape;901;p64"/>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1">
    <p:spTree>
      <p:nvGrpSpPr>
        <p:cNvPr id="902" name="Shape 902"/>
        <p:cNvGrpSpPr/>
        <p:nvPr/>
      </p:nvGrpSpPr>
      <p:grpSpPr>
        <a:xfrm>
          <a:off x="0" y="0"/>
          <a:ext cx="0" cy="0"/>
          <a:chOff x="0" y="0"/>
          <a:chExt cx="0" cy="0"/>
        </a:xfrm>
      </p:grpSpPr>
      <p:pic>
        <p:nvPicPr>
          <p:cNvPr id="903" name="Google Shape;903;p65"/>
          <p:cNvPicPr preferRelativeResize="0"/>
          <p:nvPr/>
        </p:nvPicPr>
        <p:blipFill rotWithShape="1">
          <a:blip r:embed="rId2">
            <a:alphaModFix/>
          </a:blip>
          <a:srcRect b="0" l="6182" r="0" t="0"/>
          <a:stretch/>
        </p:blipFill>
        <p:spPr>
          <a:xfrm>
            <a:off x="5921099" y="0"/>
            <a:ext cx="3216900" cy="5143500"/>
          </a:xfrm>
          <a:prstGeom prst="rect">
            <a:avLst/>
          </a:prstGeom>
          <a:noFill/>
          <a:ln>
            <a:noFill/>
          </a:ln>
        </p:spPr>
      </p:pic>
      <p:sp>
        <p:nvSpPr>
          <p:cNvPr id="904" name="Google Shape;904;p65"/>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5"/>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906" name="Google Shape;906;p65"/>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07" name="Google Shape;907;p65"/>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08" name="Google Shape;908;p6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09" name="Google Shape;909;p65"/>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910" name="Google Shape;910;p65"/>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2">
    <p:spTree>
      <p:nvGrpSpPr>
        <p:cNvPr id="911" name="Shape 911"/>
        <p:cNvGrpSpPr/>
        <p:nvPr/>
      </p:nvGrpSpPr>
      <p:grpSpPr>
        <a:xfrm>
          <a:off x="0" y="0"/>
          <a:ext cx="0" cy="0"/>
          <a:chOff x="0" y="0"/>
          <a:chExt cx="0" cy="0"/>
        </a:xfrm>
      </p:grpSpPr>
      <p:pic>
        <p:nvPicPr>
          <p:cNvPr id="912" name="Google Shape;912;p66"/>
          <p:cNvPicPr preferRelativeResize="0"/>
          <p:nvPr/>
        </p:nvPicPr>
        <p:blipFill rotWithShape="1">
          <a:blip r:embed="rId2">
            <a:alphaModFix/>
          </a:blip>
          <a:srcRect b="0" l="29426" r="26907" t="0"/>
          <a:stretch/>
        </p:blipFill>
        <p:spPr>
          <a:xfrm>
            <a:off x="5921100" y="0"/>
            <a:ext cx="3216900" cy="5143500"/>
          </a:xfrm>
          <a:prstGeom prst="rect">
            <a:avLst/>
          </a:prstGeom>
          <a:noFill/>
          <a:ln>
            <a:noFill/>
          </a:ln>
        </p:spPr>
      </p:pic>
      <p:sp>
        <p:nvSpPr>
          <p:cNvPr id="913" name="Google Shape;913;p66"/>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6"/>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915" name="Google Shape;915;p66"/>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16" name="Google Shape;916;p66"/>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17" name="Google Shape;917;p6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18" name="Google Shape;918;p66"/>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919" name="Google Shape;919;p66"/>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2_1">
    <p:spTree>
      <p:nvGrpSpPr>
        <p:cNvPr id="920" name="Shape 920"/>
        <p:cNvGrpSpPr/>
        <p:nvPr/>
      </p:nvGrpSpPr>
      <p:grpSpPr>
        <a:xfrm>
          <a:off x="0" y="0"/>
          <a:ext cx="0" cy="0"/>
          <a:chOff x="0" y="0"/>
          <a:chExt cx="0" cy="0"/>
        </a:xfrm>
      </p:grpSpPr>
      <p:pic>
        <p:nvPicPr>
          <p:cNvPr id="921" name="Google Shape;921;p67"/>
          <p:cNvPicPr preferRelativeResize="0"/>
          <p:nvPr/>
        </p:nvPicPr>
        <p:blipFill rotWithShape="1">
          <a:blip r:embed="rId2">
            <a:alphaModFix/>
          </a:blip>
          <a:srcRect b="0" l="21820" r="0" t="0"/>
          <a:stretch/>
        </p:blipFill>
        <p:spPr>
          <a:xfrm>
            <a:off x="5921101" y="0"/>
            <a:ext cx="3216900" cy="5143497"/>
          </a:xfrm>
          <a:prstGeom prst="rect">
            <a:avLst/>
          </a:prstGeom>
          <a:noFill/>
          <a:ln>
            <a:noFill/>
          </a:ln>
        </p:spPr>
      </p:pic>
      <p:sp>
        <p:nvSpPr>
          <p:cNvPr id="922" name="Google Shape;922;p67"/>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67"/>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924" name="Google Shape;924;p67"/>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25" name="Google Shape;925;p67"/>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26" name="Google Shape;926;p6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27" name="Google Shape;927;p67"/>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928" name="Google Shape;928;p67"/>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3">
    <p:spTree>
      <p:nvGrpSpPr>
        <p:cNvPr id="929" name="Shape 929"/>
        <p:cNvGrpSpPr/>
        <p:nvPr/>
      </p:nvGrpSpPr>
      <p:grpSpPr>
        <a:xfrm>
          <a:off x="0" y="0"/>
          <a:ext cx="0" cy="0"/>
          <a:chOff x="0" y="0"/>
          <a:chExt cx="0" cy="0"/>
        </a:xfrm>
      </p:grpSpPr>
      <p:pic>
        <p:nvPicPr>
          <p:cNvPr id="930" name="Google Shape;930;p68"/>
          <p:cNvPicPr preferRelativeResize="0"/>
          <p:nvPr/>
        </p:nvPicPr>
        <p:blipFill rotWithShape="1">
          <a:blip r:embed="rId2">
            <a:alphaModFix/>
          </a:blip>
          <a:srcRect b="0" l="10682" r="5928" t="0"/>
          <a:stretch/>
        </p:blipFill>
        <p:spPr>
          <a:xfrm>
            <a:off x="5921101" y="0"/>
            <a:ext cx="3216902" cy="5143501"/>
          </a:xfrm>
          <a:prstGeom prst="rect">
            <a:avLst/>
          </a:prstGeom>
          <a:noFill/>
          <a:ln>
            <a:noFill/>
          </a:ln>
        </p:spPr>
      </p:pic>
      <p:sp>
        <p:nvSpPr>
          <p:cNvPr id="931" name="Google Shape;931;p68"/>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68"/>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933" name="Google Shape;933;p68"/>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34" name="Google Shape;934;p68"/>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35" name="Google Shape;935;p6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36" name="Google Shape;936;p68"/>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937" name="Google Shape;937;p68"/>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3_1">
    <p:spTree>
      <p:nvGrpSpPr>
        <p:cNvPr id="938" name="Shape 938"/>
        <p:cNvGrpSpPr/>
        <p:nvPr/>
      </p:nvGrpSpPr>
      <p:grpSpPr>
        <a:xfrm>
          <a:off x="0" y="0"/>
          <a:ext cx="0" cy="0"/>
          <a:chOff x="0" y="0"/>
          <a:chExt cx="0" cy="0"/>
        </a:xfrm>
      </p:grpSpPr>
      <p:pic>
        <p:nvPicPr>
          <p:cNvPr id="939" name="Google Shape;939;p69"/>
          <p:cNvPicPr preferRelativeResize="0"/>
          <p:nvPr/>
        </p:nvPicPr>
        <p:blipFill rotWithShape="1">
          <a:blip r:embed="rId2">
            <a:alphaModFix/>
          </a:blip>
          <a:srcRect b="0" l="15793" r="42501" t="0"/>
          <a:stretch/>
        </p:blipFill>
        <p:spPr>
          <a:xfrm>
            <a:off x="5921099" y="0"/>
            <a:ext cx="3216900" cy="5143500"/>
          </a:xfrm>
          <a:prstGeom prst="rect">
            <a:avLst/>
          </a:prstGeom>
          <a:noFill/>
          <a:ln>
            <a:noFill/>
          </a:ln>
        </p:spPr>
      </p:pic>
      <p:sp>
        <p:nvSpPr>
          <p:cNvPr id="940" name="Google Shape;940;p69"/>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9"/>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942" name="Google Shape;942;p69"/>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43" name="Google Shape;943;p69"/>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44" name="Google Shape;944;p6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45" name="Google Shape;945;p69"/>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946" name="Google Shape;946;p69"/>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
    <p:spTree>
      <p:nvGrpSpPr>
        <p:cNvPr id="947" name="Shape 947"/>
        <p:cNvGrpSpPr/>
        <p:nvPr/>
      </p:nvGrpSpPr>
      <p:grpSpPr>
        <a:xfrm>
          <a:off x="0" y="0"/>
          <a:ext cx="0" cy="0"/>
          <a:chOff x="0" y="0"/>
          <a:chExt cx="0" cy="0"/>
        </a:xfrm>
      </p:grpSpPr>
      <p:pic>
        <p:nvPicPr>
          <p:cNvPr id="948" name="Google Shape;948;p70"/>
          <p:cNvPicPr preferRelativeResize="0"/>
          <p:nvPr/>
        </p:nvPicPr>
        <p:blipFill>
          <a:blip r:embed="rId2">
            <a:alphaModFix/>
          </a:blip>
          <a:stretch>
            <a:fillRect/>
          </a:stretch>
        </p:blipFill>
        <p:spPr>
          <a:xfrm>
            <a:off x="5921102" y="0"/>
            <a:ext cx="3216898" cy="5143501"/>
          </a:xfrm>
          <a:prstGeom prst="rect">
            <a:avLst/>
          </a:prstGeom>
          <a:noFill/>
          <a:ln>
            <a:noFill/>
          </a:ln>
        </p:spPr>
      </p:pic>
      <p:sp>
        <p:nvSpPr>
          <p:cNvPr id="949" name="Google Shape;949;p70"/>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70"/>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951" name="Google Shape;951;p70"/>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52" name="Google Shape;952;p70"/>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53" name="Google Shape;953;p7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54" name="Google Shape;954;p70"/>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955" name="Google Shape;955;p70"/>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
    <p:spTree>
      <p:nvGrpSpPr>
        <p:cNvPr id="956" name="Shape 956"/>
        <p:cNvGrpSpPr/>
        <p:nvPr/>
      </p:nvGrpSpPr>
      <p:grpSpPr>
        <a:xfrm>
          <a:off x="0" y="0"/>
          <a:ext cx="0" cy="0"/>
          <a:chOff x="0" y="0"/>
          <a:chExt cx="0" cy="0"/>
        </a:xfrm>
      </p:grpSpPr>
      <p:pic>
        <p:nvPicPr>
          <p:cNvPr id="957" name="Google Shape;957;p71"/>
          <p:cNvPicPr preferRelativeResize="0"/>
          <p:nvPr/>
        </p:nvPicPr>
        <p:blipFill rotWithShape="1">
          <a:blip r:embed="rId2">
            <a:alphaModFix/>
          </a:blip>
          <a:srcRect b="0" l="2242" r="55996" t="0"/>
          <a:stretch/>
        </p:blipFill>
        <p:spPr>
          <a:xfrm>
            <a:off x="5921100" y="0"/>
            <a:ext cx="3216901" cy="5143502"/>
          </a:xfrm>
          <a:prstGeom prst="rect">
            <a:avLst/>
          </a:prstGeom>
          <a:noFill/>
          <a:ln>
            <a:noFill/>
          </a:ln>
        </p:spPr>
      </p:pic>
      <p:sp>
        <p:nvSpPr>
          <p:cNvPr id="958" name="Google Shape;958;p71"/>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71"/>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960" name="Google Shape;960;p71"/>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61" name="Google Shape;961;p71"/>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62" name="Google Shape;962;p7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63" name="Google Shape;963;p71"/>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964" name="Google Shape;964;p71"/>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
    <p:spTree>
      <p:nvGrpSpPr>
        <p:cNvPr id="965" name="Shape 965"/>
        <p:cNvGrpSpPr/>
        <p:nvPr/>
      </p:nvGrpSpPr>
      <p:grpSpPr>
        <a:xfrm>
          <a:off x="0" y="0"/>
          <a:ext cx="0" cy="0"/>
          <a:chOff x="0" y="0"/>
          <a:chExt cx="0" cy="0"/>
        </a:xfrm>
      </p:grpSpPr>
      <p:pic>
        <p:nvPicPr>
          <p:cNvPr id="966" name="Google Shape;966;p72"/>
          <p:cNvPicPr preferRelativeResize="0"/>
          <p:nvPr/>
        </p:nvPicPr>
        <p:blipFill rotWithShape="1">
          <a:blip r:embed="rId2">
            <a:alphaModFix/>
          </a:blip>
          <a:srcRect b="0" l="58209" r="0" t="0"/>
          <a:stretch/>
        </p:blipFill>
        <p:spPr>
          <a:xfrm>
            <a:off x="5921100" y="-100"/>
            <a:ext cx="3216901" cy="5143699"/>
          </a:xfrm>
          <a:prstGeom prst="rect">
            <a:avLst/>
          </a:prstGeom>
          <a:noFill/>
          <a:ln>
            <a:noFill/>
          </a:ln>
        </p:spPr>
      </p:pic>
      <p:sp>
        <p:nvSpPr>
          <p:cNvPr id="967" name="Google Shape;967;p72"/>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2"/>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969" name="Google Shape;969;p72"/>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70" name="Google Shape;970;p72"/>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71" name="Google Shape;971;p7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72" name="Google Shape;972;p72"/>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973" name="Google Shape;973;p72"/>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
    <p:spTree>
      <p:nvGrpSpPr>
        <p:cNvPr id="974" name="Shape 974"/>
        <p:cNvGrpSpPr/>
        <p:nvPr/>
      </p:nvGrpSpPr>
      <p:grpSpPr>
        <a:xfrm>
          <a:off x="0" y="0"/>
          <a:ext cx="0" cy="0"/>
          <a:chOff x="0" y="0"/>
          <a:chExt cx="0" cy="0"/>
        </a:xfrm>
      </p:grpSpPr>
      <p:pic>
        <p:nvPicPr>
          <p:cNvPr id="975" name="Google Shape;975;p73"/>
          <p:cNvPicPr preferRelativeResize="0"/>
          <p:nvPr/>
        </p:nvPicPr>
        <p:blipFill rotWithShape="1">
          <a:blip r:embed="rId2">
            <a:alphaModFix/>
          </a:blip>
          <a:srcRect b="0" l="3986" r="2222" t="0"/>
          <a:stretch/>
        </p:blipFill>
        <p:spPr>
          <a:xfrm>
            <a:off x="5921100" y="0"/>
            <a:ext cx="3216900" cy="5143501"/>
          </a:xfrm>
          <a:prstGeom prst="rect">
            <a:avLst/>
          </a:prstGeom>
          <a:noFill/>
          <a:ln>
            <a:noFill/>
          </a:ln>
        </p:spPr>
      </p:pic>
      <p:sp>
        <p:nvSpPr>
          <p:cNvPr id="976" name="Google Shape;976;p73"/>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73"/>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978" name="Google Shape;978;p73"/>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79" name="Google Shape;979;p73"/>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80" name="Google Shape;980;p7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81" name="Google Shape;981;p73"/>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982" name="Google Shape;982;p73"/>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
    <p:spTree>
      <p:nvGrpSpPr>
        <p:cNvPr id="983" name="Shape 983"/>
        <p:cNvGrpSpPr/>
        <p:nvPr/>
      </p:nvGrpSpPr>
      <p:grpSpPr>
        <a:xfrm>
          <a:off x="0" y="0"/>
          <a:ext cx="0" cy="0"/>
          <a:chOff x="0" y="0"/>
          <a:chExt cx="0" cy="0"/>
        </a:xfrm>
      </p:grpSpPr>
      <p:pic>
        <p:nvPicPr>
          <p:cNvPr id="984" name="Google Shape;984;p74"/>
          <p:cNvPicPr preferRelativeResize="0"/>
          <p:nvPr/>
        </p:nvPicPr>
        <p:blipFill rotWithShape="1">
          <a:blip r:embed="rId2">
            <a:alphaModFix/>
          </a:blip>
          <a:srcRect b="0" l="26666" r="31628" t="0"/>
          <a:stretch/>
        </p:blipFill>
        <p:spPr>
          <a:xfrm>
            <a:off x="5921100" y="0"/>
            <a:ext cx="3216900" cy="5143500"/>
          </a:xfrm>
          <a:prstGeom prst="rect">
            <a:avLst/>
          </a:prstGeom>
          <a:noFill/>
          <a:ln>
            <a:noFill/>
          </a:ln>
        </p:spPr>
      </p:pic>
      <p:sp>
        <p:nvSpPr>
          <p:cNvPr id="985" name="Google Shape;985;p74"/>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74"/>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987" name="Google Shape;987;p74"/>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88" name="Google Shape;988;p74"/>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89" name="Google Shape;989;p7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90" name="Google Shape;990;p74"/>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991" name="Google Shape;991;p74"/>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
    <p:spTree>
      <p:nvGrpSpPr>
        <p:cNvPr id="992" name="Shape 992"/>
        <p:cNvGrpSpPr/>
        <p:nvPr/>
      </p:nvGrpSpPr>
      <p:grpSpPr>
        <a:xfrm>
          <a:off x="0" y="0"/>
          <a:ext cx="0" cy="0"/>
          <a:chOff x="0" y="0"/>
          <a:chExt cx="0" cy="0"/>
        </a:xfrm>
      </p:grpSpPr>
      <p:pic>
        <p:nvPicPr>
          <p:cNvPr id="993" name="Google Shape;993;p75"/>
          <p:cNvPicPr preferRelativeResize="0"/>
          <p:nvPr/>
        </p:nvPicPr>
        <p:blipFill rotWithShape="1">
          <a:blip r:embed="rId2">
            <a:alphaModFix/>
          </a:blip>
          <a:srcRect b="0" l="27505" r="1678" t="0"/>
          <a:stretch/>
        </p:blipFill>
        <p:spPr>
          <a:xfrm>
            <a:off x="5921100" y="0"/>
            <a:ext cx="3216901" cy="5143501"/>
          </a:xfrm>
          <a:prstGeom prst="rect">
            <a:avLst/>
          </a:prstGeom>
          <a:noFill/>
          <a:ln>
            <a:noFill/>
          </a:ln>
        </p:spPr>
      </p:pic>
      <p:sp>
        <p:nvSpPr>
          <p:cNvPr id="994" name="Google Shape;994;p75"/>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75"/>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996" name="Google Shape;996;p75"/>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97" name="Google Shape;997;p75"/>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998" name="Google Shape;998;p7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999" name="Google Shape;999;p75"/>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1000" name="Google Shape;1000;p75"/>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
    <p:spTree>
      <p:nvGrpSpPr>
        <p:cNvPr id="1001" name="Shape 1001"/>
        <p:cNvGrpSpPr/>
        <p:nvPr/>
      </p:nvGrpSpPr>
      <p:grpSpPr>
        <a:xfrm>
          <a:off x="0" y="0"/>
          <a:ext cx="0" cy="0"/>
          <a:chOff x="0" y="0"/>
          <a:chExt cx="0" cy="0"/>
        </a:xfrm>
      </p:grpSpPr>
      <p:pic>
        <p:nvPicPr>
          <p:cNvPr id="1002" name="Google Shape;1002;p76"/>
          <p:cNvPicPr preferRelativeResize="0"/>
          <p:nvPr/>
        </p:nvPicPr>
        <p:blipFill rotWithShape="1">
          <a:blip r:embed="rId2">
            <a:alphaModFix/>
          </a:blip>
          <a:srcRect b="0" l="6897" r="51397" t="0"/>
          <a:stretch/>
        </p:blipFill>
        <p:spPr>
          <a:xfrm>
            <a:off x="5921101" y="0"/>
            <a:ext cx="3216901" cy="5143500"/>
          </a:xfrm>
          <a:prstGeom prst="rect">
            <a:avLst/>
          </a:prstGeom>
          <a:noFill/>
          <a:ln>
            <a:noFill/>
          </a:ln>
        </p:spPr>
      </p:pic>
      <p:sp>
        <p:nvSpPr>
          <p:cNvPr id="1003" name="Google Shape;1003;p76"/>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76"/>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005" name="Google Shape;1005;p76"/>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06" name="Google Shape;1006;p76"/>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07" name="Google Shape;1007;p7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008" name="Google Shape;1008;p76"/>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1009" name="Google Shape;1009;p76"/>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_3">
    <p:spTree>
      <p:nvGrpSpPr>
        <p:cNvPr id="1010" name="Shape 1010"/>
        <p:cNvGrpSpPr/>
        <p:nvPr/>
      </p:nvGrpSpPr>
      <p:grpSpPr>
        <a:xfrm>
          <a:off x="0" y="0"/>
          <a:ext cx="0" cy="0"/>
          <a:chOff x="0" y="0"/>
          <a:chExt cx="0" cy="0"/>
        </a:xfrm>
      </p:grpSpPr>
      <p:pic>
        <p:nvPicPr>
          <p:cNvPr id="1011" name="Google Shape;1011;p77"/>
          <p:cNvPicPr preferRelativeResize="0"/>
          <p:nvPr/>
        </p:nvPicPr>
        <p:blipFill rotWithShape="1">
          <a:blip r:embed="rId2">
            <a:alphaModFix/>
          </a:blip>
          <a:srcRect b="0" l="49399" r="8895" t="0"/>
          <a:stretch/>
        </p:blipFill>
        <p:spPr>
          <a:xfrm>
            <a:off x="5921099" y="0"/>
            <a:ext cx="3216901" cy="5143500"/>
          </a:xfrm>
          <a:prstGeom prst="rect">
            <a:avLst/>
          </a:prstGeom>
          <a:noFill/>
          <a:ln>
            <a:noFill/>
          </a:ln>
        </p:spPr>
      </p:pic>
      <p:sp>
        <p:nvSpPr>
          <p:cNvPr id="1012" name="Google Shape;1012;p77"/>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77"/>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014" name="Google Shape;1014;p77"/>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15" name="Google Shape;1015;p77"/>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16" name="Google Shape;1016;p7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017" name="Google Shape;1017;p77"/>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1018" name="Google Shape;1018;p77"/>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_2">
    <p:spTree>
      <p:nvGrpSpPr>
        <p:cNvPr id="1019" name="Shape 1019"/>
        <p:cNvGrpSpPr/>
        <p:nvPr/>
      </p:nvGrpSpPr>
      <p:grpSpPr>
        <a:xfrm>
          <a:off x="0" y="0"/>
          <a:ext cx="0" cy="0"/>
          <a:chOff x="0" y="0"/>
          <a:chExt cx="0" cy="0"/>
        </a:xfrm>
      </p:grpSpPr>
      <p:pic>
        <p:nvPicPr>
          <p:cNvPr id="1020" name="Google Shape;1020;p78"/>
          <p:cNvPicPr preferRelativeResize="0"/>
          <p:nvPr/>
        </p:nvPicPr>
        <p:blipFill rotWithShape="1">
          <a:blip r:embed="rId2">
            <a:alphaModFix/>
          </a:blip>
          <a:srcRect b="0" l="7905" r="50398" t="0"/>
          <a:stretch/>
        </p:blipFill>
        <p:spPr>
          <a:xfrm flipH="1">
            <a:off x="5921101" y="0"/>
            <a:ext cx="3216899" cy="5143499"/>
          </a:xfrm>
          <a:prstGeom prst="rect">
            <a:avLst/>
          </a:prstGeom>
          <a:noFill/>
          <a:ln>
            <a:noFill/>
          </a:ln>
        </p:spPr>
      </p:pic>
      <p:sp>
        <p:nvSpPr>
          <p:cNvPr id="1021" name="Google Shape;1021;p78"/>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78"/>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023" name="Google Shape;1023;p78"/>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24" name="Google Shape;1024;p78"/>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25" name="Google Shape;1025;p7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026" name="Google Shape;1026;p78"/>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1027" name="Google Shape;1027;p78"/>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_2_2">
    <p:spTree>
      <p:nvGrpSpPr>
        <p:cNvPr id="1028" name="Shape 1028"/>
        <p:cNvGrpSpPr/>
        <p:nvPr/>
      </p:nvGrpSpPr>
      <p:grpSpPr>
        <a:xfrm>
          <a:off x="0" y="0"/>
          <a:ext cx="0" cy="0"/>
          <a:chOff x="0" y="0"/>
          <a:chExt cx="0" cy="0"/>
        </a:xfrm>
      </p:grpSpPr>
      <p:pic>
        <p:nvPicPr>
          <p:cNvPr id="1029" name="Google Shape;1029;p79"/>
          <p:cNvPicPr preferRelativeResize="0"/>
          <p:nvPr/>
        </p:nvPicPr>
        <p:blipFill rotWithShape="1">
          <a:blip r:embed="rId2">
            <a:alphaModFix/>
          </a:blip>
          <a:srcRect b="0" l="0" r="10793" t="0"/>
          <a:stretch/>
        </p:blipFill>
        <p:spPr>
          <a:xfrm rot="5400000">
            <a:off x="4971713" y="949389"/>
            <a:ext cx="5143501" cy="3244724"/>
          </a:xfrm>
          <a:prstGeom prst="rect">
            <a:avLst/>
          </a:prstGeom>
          <a:noFill/>
          <a:ln>
            <a:noFill/>
          </a:ln>
        </p:spPr>
      </p:pic>
      <p:sp>
        <p:nvSpPr>
          <p:cNvPr id="1030" name="Google Shape;1030;p79"/>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79"/>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032" name="Google Shape;1032;p79"/>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33" name="Google Shape;1033;p79"/>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34" name="Google Shape;1034;p7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035" name="Google Shape;1035;p79"/>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1036" name="Google Shape;1036;p79"/>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_2_1">
    <p:spTree>
      <p:nvGrpSpPr>
        <p:cNvPr id="1037" name="Shape 1037"/>
        <p:cNvGrpSpPr/>
        <p:nvPr/>
      </p:nvGrpSpPr>
      <p:grpSpPr>
        <a:xfrm>
          <a:off x="0" y="0"/>
          <a:ext cx="0" cy="0"/>
          <a:chOff x="0" y="0"/>
          <a:chExt cx="0" cy="0"/>
        </a:xfrm>
      </p:grpSpPr>
      <p:pic>
        <p:nvPicPr>
          <p:cNvPr id="1038" name="Google Shape;1038;p80"/>
          <p:cNvPicPr preferRelativeResize="0"/>
          <p:nvPr/>
        </p:nvPicPr>
        <p:blipFill rotWithShape="1">
          <a:blip r:embed="rId2">
            <a:alphaModFix/>
          </a:blip>
          <a:srcRect b="0" l="30047" r="34701" t="0"/>
          <a:stretch/>
        </p:blipFill>
        <p:spPr>
          <a:xfrm>
            <a:off x="5921101" y="0"/>
            <a:ext cx="3216901" cy="5143501"/>
          </a:xfrm>
          <a:prstGeom prst="rect">
            <a:avLst/>
          </a:prstGeom>
          <a:noFill/>
          <a:ln>
            <a:noFill/>
          </a:ln>
        </p:spPr>
      </p:pic>
      <p:sp>
        <p:nvSpPr>
          <p:cNvPr id="1039" name="Google Shape;1039;p80"/>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80"/>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041" name="Google Shape;1041;p80"/>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42" name="Google Shape;1042;p80"/>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43" name="Google Shape;1043;p8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044" name="Google Shape;1044;p80"/>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1045" name="Google Shape;1045;p80"/>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_1">
    <p:spTree>
      <p:nvGrpSpPr>
        <p:cNvPr id="1046" name="Shape 1046"/>
        <p:cNvGrpSpPr/>
        <p:nvPr/>
      </p:nvGrpSpPr>
      <p:grpSpPr>
        <a:xfrm>
          <a:off x="0" y="0"/>
          <a:ext cx="0" cy="0"/>
          <a:chOff x="0" y="0"/>
          <a:chExt cx="0" cy="0"/>
        </a:xfrm>
      </p:grpSpPr>
      <p:pic>
        <p:nvPicPr>
          <p:cNvPr id="1047" name="Google Shape;1047;p81"/>
          <p:cNvPicPr preferRelativeResize="0"/>
          <p:nvPr/>
        </p:nvPicPr>
        <p:blipFill rotWithShape="1">
          <a:blip r:embed="rId2">
            <a:alphaModFix/>
          </a:blip>
          <a:srcRect b="0" l="6208" r="0" t="0"/>
          <a:stretch/>
        </p:blipFill>
        <p:spPr>
          <a:xfrm>
            <a:off x="5921101" y="0"/>
            <a:ext cx="3216900" cy="5143501"/>
          </a:xfrm>
          <a:prstGeom prst="rect">
            <a:avLst/>
          </a:prstGeom>
          <a:noFill/>
          <a:ln>
            <a:noFill/>
          </a:ln>
        </p:spPr>
      </p:pic>
      <p:sp>
        <p:nvSpPr>
          <p:cNvPr id="1048" name="Google Shape;1048;p81"/>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81"/>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050" name="Google Shape;1050;p81"/>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51" name="Google Shape;1051;p81"/>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52" name="Google Shape;1052;p8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053" name="Google Shape;1053;p81"/>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1054" name="Google Shape;1054;p81"/>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2_1_1">
    <p:spTree>
      <p:nvGrpSpPr>
        <p:cNvPr id="1055" name="Shape 1055"/>
        <p:cNvGrpSpPr/>
        <p:nvPr/>
      </p:nvGrpSpPr>
      <p:grpSpPr>
        <a:xfrm>
          <a:off x="0" y="0"/>
          <a:ext cx="0" cy="0"/>
          <a:chOff x="0" y="0"/>
          <a:chExt cx="0" cy="0"/>
        </a:xfrm>
      </p:grpSpPr>
      <p:pic>
        <p:nvPicPr>
          <p:cNvPr id="1056" name="Google Shape;1056;p82"/>
          <p:cNvPicPr preferRelativeResize="0"/>
          <p:nvPr/>
        </p:nvPicPr>
        <p:blipFill rotWithShape="1">
          <a:blip r:embed="rId2">
            <a:alphaModFix/>
          </a:blip>
          <a:srcRect b="0" l="26399" r="25223" t="0"/>
          <a:stretch/>
        </p:blipFill>
        <p:spPr>
          <a:xfrm>
            <a:off x="5921106" y="0"/>
            <a:ext cx="3216898" cy="5143498"/>
          </a:xfrm>
          <a:prstGeom prst="rect">
            <a:avLst/>
          </a:prstGeom>
          <a:noFill/>
          <a:ln>
            <a:noFill/>
          </a:ln>
        </p:spPr>
      </p:pic>
      <p:sp>
        <p:nvSpPr>
          <p:cNvPr id="1057" name="Google Shape;1057;p82"/>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82"/>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059" name="Google Shape;1059;p82"/>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60" name="Google Shape;1060;p82"/>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61" name="Google Shape;1061;p8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062" name="Google Shape;1062;p82"/>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1063" name="Google Shape;1063;p82"/>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1">
    <p:spTree>
      <p:nvGrpSpPr>
        <p:cNvPr id="1064" name="Shape 1064"/>
        <p:cNvGrpSpPr/>
        <p:nvPr/>
      </p:nvGrpSpPr>
      <p:grpSpPr>
        <a:xfrm>
          <a:off x="0" y="0"/>
          <a:ext cx="0" cy="0"/>
          <a:chOff x="0" y="0"/>
          <a:chExt cx="0" cy="0"/>
        </a:xfrm>
      </p:grpSpPr>
      <p:pic>
        <p:nvPicPr>
          <p:cNvPr id="1065" name="Google Shape;1065;p83"/>
          <p:cNvPicPr preferRelativeResize="0"/>
          <p:nvPr/>
        </p:nvPicPr>
        <p:blipFill rotWithShape="1">
          <a:blip r:embed="rId2">
            <a:alphaModFix/>
          </a:blip>
          <a:srcRect b="0" l="6164" r="0" t="0"/>
          <a:stretch/>
        </p:blipFill>
        <p:spPr>
          <a:xfrm>
            <a:off x="5921100" y="0"/>
            <a:ext cx="3216901" cy="5143502"/>
          </a:xfrm>
          <a:prstGeom prst="rect">
            <a:avLst/>
          </a:prstGeom>
          <a:noFill/>
          <a:ln>
            <a:noFill/>
          </a:ln>
        </p:spPr>
      </p:pic>
      <p:sp>
        <p:nvSpPr>
          <p:cNvPr id="1066" name="Google Shape;1066;p83"/>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83"/>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068" name="Google Shape;1068;p83"/>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69" name="Google Shape;1069;p83"/>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70" name="Google Shape;1070;p8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071" name="Google Shape;1071;p83"/>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1072" name="Google Shape;1072;p83"/>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1_1">
    <p:spTree>
      <p:nvGrpSpPr>
        <p:cNvPr id="1073" name="Shape 1073"/>
        <p:cNvGrpSpPr/>
        <p:nvPr/>
      </p:nvGrpSpPr>
      <p:grpSpPr>
        <a:xfrm>
          <a:off x="0" y="0"/>
          <a:ext cx="0" cy="0"/>
          <a:chOff x="0" y="0"/>
          <a:chExt cx="0" cy="0"/>
        </a:xfrm>
      </p:grpSpPr>
      <p:pic>
        <p:nvPicPr>
          <p:cNvPr id="1074" name="Google Shape;1074;p84"/>
          <p:cNvPicPr preferRelativeResize="0"/>
          <p:nvPr/>
        </p:nvPicPr>
        <p:blipFill rotWithShape="1">
          <a:blip r:embed="rId2">
            <a:alphaModFix/>
          </a:blip>
          <a:srcRect b="0" l="35561" r="22733" t="0"/>
          <a:stretch/>
        </p:blipFill>
        <p:spPr>
          <a:xfrm>
            <a:off x="5921099" y="0"/>
            <a:ext cx="3216901" cy="5143500"/>
          </a:xfrm>
          <a:prstGeom prst="rect">
            <a:avLst/>
          </a:prstGeom>
          <a:noFill/>
          <a:ln>
            <a:noFill/>
          </a:ln>
        </p:spPr>
      </p:pic>
      <p:sp>
        <p:nvSpPr>
          <p:cNvPr id="1075" name="Google Shape;1075;p84"/>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84"/>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077" name="Google Shape;1077;p84"/>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78" name="Google Shape;1078;p84"/>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79" name="Google Shape;1079;p8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080" name="Google Shape;1080;p84"/>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1081" name="Google Shape;1081;p84"/>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35 Image">
  <p:cSld name="CUSTOM_2_1_2_1_4_1_1_1_1_1_1_1_1">
    <p:spTree>
      <p:nvGrpSpPr>
        <p:cNvPr id="1082" name="Shape 1082"/>
        <p:cNvGrpSpPr/>
        <p:nvPr/>
      </p:nvGrpSpPr>
      <p:grpSpPr>
        <a:xfrm>
          <a:off x="0" y="0"/>
          <a:ext cx="0" cy="0"/>
          <a:chOff x="0" y="0"/>
          <a:chExt cx="0" cy="0"/>
        </a:xfrm>
      </p:grpSpPr>
      <p:pic>
        <p:nvPicPr>
          <p:cNvPr id="1083" name="Google Shape;1083;p85"/>
          <p:cNvPicPr preferRelativeResize="0"/>
          <p:nvPr/>
        </p:nvPicPr>
        <p:blipFill rotWithShape="1">
          <a:blip r:embed="rId2">
            <a:alphaModFix/>
          </a:blip>
          <a:srcRect b="0" l="58466" r="0" t="0"/>
          <a:stretch/>
        </p:blipFill>
        <p:spPr>
          <a:xfrm>
            <a:off x="5921106" y="0"/>
            <a:ext cx="3216901" cy="5143502"/>
          </a:xfrm>
          <a:prstGeom prst="rect">
            <a:avLst/>
          </a:prstGeom>
          <a:noFill/>
          <a:ln>
            <a:noFill/>
          </a:ln>
        </p:spPr>
      </p:pic>
      <p:sp>
        <p:nvSpPr>
          <p:cNvPr id="1084" name="Google Shape;1084;p85"/>
          <p:cNvSpPr/>
          <p:nvPr/>
        </p:nvSpPr>
        <p:spPr>
          <a:xfrm>
            <a:off x="0" y="0"/>
            <a:ext cx="59211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85"/>
          <p:cNvSpPr txBox="1"/>
          <p:nvPr>
            <p:ph idx="1" type="body"/>
          </p:nvPr>
        </p:nvSpPr>
        <p:spPr>
          <a:xfrm>
            <a:off x="188100" y="1470725"/>
            <a:ext cx="5307900" cy="3150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2pPr>
            <a:lvl3pPr indent="-317500" lvl="2" marL="1371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3pPr>
            <a:lvl4pPr indent="-317500" lvl="3" marL="18288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4pPr>
            <a:lvl5pPr indent="-317500" lvl="4" marL="22860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5pPr>
            <a:lvl6pPr indent="-317500" lvl="5" marL="27432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6pPr>
            <a:lvl7pPr indent="-317500" lvl="6" marL="32004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7pPr>
            <a:lvl8pPr indent="-317500" lvl="7" marL="3657600" marR="0" rtl="0" algn="l">
              <a:lnSpc>
                <a:spcPct val="115000"/>
              </a:lnSpc>
              <a:spcBef>
                <a:spcPts val="1600"/>
              </a:spcBef>
              <a:spcAft>
                <a:spcPts val="0"/>
              </a:spcAft>
              <a:buClr>
                <a:srgbClr val="434343"/>
              </a:buClr>
              <a:buSzPts val="1400"/>
              <a:buFont typeface="Arial"/>
              <a:buChar char="○"/>
              <a:defRPr b="0" i="0" u="none" cap="none" strike="noStrike">
                <a:solidFill>
                  <a:srgbClr val="434343"/>
                </a:solidFill>
                <a:latin typeface="Arial"/>
                <a:ea typeface="Arial"/>
                <a:cs typeface="Arial"/>
                <a:sym typeface="Arial"/>
              </a:defRPr>
            </a:lvl8pPr>
            <a:lvl9pPr indent="-317500" lvl="8" marL="4114800" marR="0" rtl="0" algn="l">
              <a:lnSpc>
                <a:spcPct val="115000"/>
              </a:lnSpc>
              <a:spcBef>
                <a:spcPts val="1600"/>
              </a:spcBef>
              <a:spcAft>
                <a:spcPts val="1600"/>
              </a:spcAft>
              <a:buClr>
                <a:srgbClr val="434343"/>
              </a:buClr>
              <a:buSzPts val="1400"/>
              <a:buFont typeface="Arial"/>
              <a:buChar char="■"/>
              <a:defRPr b="0" i="0" u="none" cap="none" strike="noStrike">
                <a:solidFill>
                  <a:srgbClr val="434343"/>
                </a:solidFill>
                <a:latin typeface="Arial"/>
                <a:ea typeface="Arial"/>
                <a:cs typeface="Arial"/>
                <a:sym typeface="Arial"/>
              </a:defRPr>
            </a:lvl9pPr>
          </a:lstStyle>
          <a:p/>
        </p:txBody>
      </p:sp>
      <p:sp>
        <p:nvSpPr>
          <p:cNvPr id="1086" name="Google Shape;1086;p85"/>
          <p:cNvSpPr txBox="1"/>
          <p:nvPr>
            <p:ph idx="2" type="subTitle"/>
          </p:nvPr>
        </p:nvSpPr>
        <p:spPr>
          <a:xfrm>
            <a:off x="216775" y="735825"/>
            <a:ext cx="8645700" cy="343800"/>
          </a:xfrm>
          <a:prstGeom prst="rect">
            <a:avLst/>
          </a:prstGeom>
          <a:noFill/>
          <a:ln>
            <a:noFill/>
          </a:ln>
        </p:spPr>
        <p:txBody>
          <a:bodyPr anchorCtr="0" anchor="t" bIns="91425" lIns="91425" spcFirstLastPara="1" rIns="91425" wrap="square" tIns="91425">
            <a:noAutofit/>
          </a:bodyPr>
          <a:lstStyle>
            <a:lvl1pPr lvl="0" marR="0" rtl="0" algn="l">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087" name="Google Shape;1087;p85"/>
          <p:cNvSpPr txBox="1"/>
          <p:nvPr>
            <p:ph type="title"/>
          </p:nvPr>
        </p:nvSpPr>
        <p:spPr>
          <a:xfrm>
            <a:off x="186150" y="425875"/>
            <a:ext cx="8706900" cy="343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088" name="Google Shape;1088;p8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fld id="{00000000-1234-1234-1234-123412341234}" type="slidenum">
              <a:rPr lang="en-GB"/>
              <a:t>‹#›</a:t>
            </a:fld>
            <a:endParaRPr/>
          </a:p>
        </p:txBody>
      </p:sp>
      <p:sp>
        <p:nvSpPr>
          <p:cNvPr id="1089" name="Google Shape;1089;p85"/>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sz="700"/>
            </a:lvl1pPr>
            <a:lvl2pPr lvl="1" rtl="0">
              <a:buNone/>
              <a:defRPr sz="700"/>
            </a:lvl2pPr>
            <a:lvl3pPr lvl="2" rtl="0">
              <a:buNone/>
              <a:defRPr sz="700"/>
            </a:lvl3pPr>
            <a:lvl4pPr lvl="3" rtl="0">
              <a:buNone/>
              <a:defRPr sz="700"/>
            </a:lvl4pPr>
            <a:lvl5pPr lvl="4" rtl="0">
              <a:buNone/>
              <a:defRPr sz="700"/>
            </a:lvl5pPr>
            <a:lvl6pPr lvl="5" rtl="0">
              <a:buNone/>
              <a:defRPr sz="700"/>
            </a:lvl6pPr>
            <a:lvl7pPr lvl="6" rtl="0">
              <a:buNone/>
              <a:defRPr sz="700"/>
            </a:lvl7pPr>
            <a:lvl8pPr lvl="7" rtl="0">
              <a:buNone/>
              <a:defRPr sz="700"/>
            </a:lvl8pPr>
            <a:lvl9pPr lvl="8" rtl="0">
              <a:buNone/>
              <a:defRPr sz="700"/>
            </a:lvl9pPr>
          </a:lstStyle>
          <a:p>
            <a:pPr indent="0" lvl="0" marL="0" rtl="0" algn="l">
              <a:spcBef>
                <a:spcPts val="0"/>
              </a:spcBef>
              <a:spcAft>
                <a:spcPts val="0"/>
              </a:spcAft>
              <a:buNone/>
            </a:pPr>
            <a:r>
              <a:rPr lang="en-GB"/>
              <a:t>© AND DIgital 201</a:t>
            </a:r>
            <a:r>
              <a:rPr lang="en-GB"/>
              <a:t>9</a:t>
            </a:r>
            <a:endParaRPr/>
          </a:p>
        </p:txBody>
      </p:sp>
      <p:pic>
        <p:nvPicPr>
          <p:cNvPr descr="AND_LOGO_RGB_ON_WHITE.png" id="1090" name="Google Shape;1090;p85"/>
          <p:cNvPicPr preferRelativeResize="0"/>
          <p:nvPr/>
        </p:nvPicPr>
        <p:blipFill rotWithShape="1">
          <a:blip r:embed="rId3">
            <a:alphaModFix/>
          </a:blip>
          <a:srcRect b="0" l="0" r="0" t="0"/>
          <a:stretch/>
        </p:blipFill>
        <p:spPr>
          <a:xfrm>
            <a:off x="8112540" y="4621325"/>
            <a:ext cx="780410" cy="2966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8 End">
  <p:cSld name="3_Headline and Content 1_1_1_3_3">
    <p:bg>
      <p:bgPr>
        <a:solidFill>
          <a:srgbClr val="2897FF"/>
        </a:solidFill>
      </p:bgPr>
    </p:bg>
    <p:spTree>
      <p:nvGrpSpPr>
        <p:cNvPr id="1091" name="Shape 1091"/>
        <p:cNvGrpSpPr/>
        <p:nvPr/>
      </p:nvGrpSpPr>
      <p:grpSpPr>
        <a:xfrm>
          <a:off x="0" y="0"/>
          <a:ext cx="0" cy="0"/>
          <a:chOff x="0" y="0"/>
          <a:chExt cx="0" cy="0"/>
        </a:xfrm>
      </p:grpSpPr>
      <p:sp>
        <p:nvSpPr>
          <p:cNvPr id="1092" name="Google Shape;1092;p86"/>
          <p:cNvSpPr/>
          <p:nvPr/>
        </p:nvSpPr>
        <p:spPr>
          <a:xfrm>
            <a:off x="7570175" y="3754375"/>
            <a:ext cx="1425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86"/>
          <p:cNvSpPr txBox="1"/>
          <p:nvPr/>
        </p:nvSpPr>
        <p:spPr>
          <a:xfrm>
            <a:off x="523075" y="4621325"/>
            <a:ext cx="1012500" cy="269400"/>
          </a:xfrm>
          <a:prstGeom prst="rect">
            <a:avLst/>
          </a:prstGeom>
          <a:solidFill>
            <a:srgbClr val="2897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Arial"/>
                <a:ea typeface="Arial"/>
                <a:cs typeface="Arial"/>
                <a:sym typeface="Arial"/>
              </a:rPr>
              <a:t>© AND Digital 2018</a:t>
            </a:r>
            <a:endParaRPr b="0" i="0" sz="600" u="none" cap="none" strike="noStrike">
              <a:solidFill>
                <a:srgbClr val="FFFFFF"/>
              </a:solidFill>
              <a:latin typeface="Arial"/>
              <a:ea typeface="Arial"/>
              <a:cs typeface="Arial"/>
              <a:sym typeface="Arial"/>
            </a:endParaRPr>
          </a:p>
        </p:txBody>
      </p:sp>
      <p:pic>
        <p:nvPicPr>
          <p:cNvPr descr="AND_LOGO_RGB_ON_WHITE.png" id="1094" name="Google Shape;1094;p86"/>
          <p:cNvPicPr preferRelativeResize="0"/>
          <p:nvPr/>
        </p:nvPicPr>
        <p:blipFill rotWithShape="1">
          <a:blip r:embed="rId2">
            <a:alphaModFix/>
          </a:blip>
          <a:srcRect b="0" l="0" r="0" t="0"/>
          <a:stretch/>
        </p:blipFill>
        <p:spPr>
          <a:xfrm>
            <a:off x="3455453" y="2173067"/>
            <a:ext cx="2233201" cy="848700"/>
          </a:xfrm>
          <a:prstGeom prst="rect">
            <a:avLst/>
          </a:prstGeom>
          <a:noFill/>
          <a:ln>
            <a:noFill/>
          </a:ln>
        </p:spPr>
      </p:pic>
      <p:pic>
        <p:nvPicPr>
          <p:cNvPr descr="ANDigital_LOGO_LONG_RGB_ON_COLOUR.png" id="1095" name="Google Shape;1095;p86"/>
          <p:cNvPicPr preferRelativeResize="0"/>
          <p:nvPr/>
        </p:nvPicPr>
        <p:blipFill rotWithShape="1">
          <a:blip r:embed="rId3">
            <a:alphaModFix/>
          </a:blip>
          <a:srcRect b="0" l="0" r="0" t="0"/>
          <a:stretch/>
        </p:blipFill>
        <p:spPr>
          <a:xfrm>
            <a:off x="7458912" y="4560675"/>
            <a:ext cx="1403402" cy="269400"/>
          </a:xfrm>
          <a:prstGeom prst="rect">
            <a:avLst/>
          </a:prstGeom>
          <a:noFill/>
          <a:ln>
            <a:noFill/>
          </a:ln>
        </p:spPr>
      </p:pic>
      <p:sp>
        <p:nvSpPr>
          <p:cNvPr id="1096" name="Google Shape;1096;p86"/>
          <p:cNvSpPr/>
          <p:nvPr/>
        </p:nvSpPr>
        <p:spPr>
          <a:xfrm>
            <a:off x="7187650" y="4339325"/>
            <a:ext cx="1770600" cy="6168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86"/>
          <p:cNvSpPr/>
          <p:nvPr/>
        </p:nvSpPr>
        <p:spPr>
          <a:xfrm>
            <a:off x="386900" y="4386975"/>
            <a:ext cx="1770600" cy="6168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86"/>
          <p:cNvSpPr txBox="1"/>
          <p:nvPr/>
        </p:nvSpPr>
        <p:spPr>
          <a:xfrm>
            <a:off x="1360200" y="2551750"/>
            <a:ext cx="6423600" cy="190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lang="en-GB" sz="7000">
                <a:solidFill>
                  <a:srgbClr val="FFFFFF"/>
                </a:solidFill>
                <a:latin typeface="Poppins"/>
                <a:ea typeface="Poppins"/>
                <a:cs typeface="Poppins"/>
                <a:sym typeface="Poppins"/>
              </a:rPr>
              <a:t>Out</a:t>
            </a:r>
            <a:endParaRPr b="1" i="0" sz="7000" u="none" cap="none" strike="noStrike">
              <a:solidFill>
                <a:srgbClr val="FFFFFF"/>
              </a:solidFill>
              <a:latin typeface="Poppins"/>
              <a:ea typeface="Poppins"/>
              <a:cs typeface="Poppins"/>
              <a:sym typeface="Poppins"/>
            </a:endParaRPr>
          </a:p>
        </p:txBody>
      </p:sp>
      <p:sp>
        <p:nvSpPr>
          <p:cNvPr id="1099" name="Google Shape;1099;p86"/>
          <p:cNvSpPr txBox="1"/>
          <p:nvPr/>
        </p:nvSpPr>
        <p:spPr>
          <a:xfrm>
            <a:off x="1360200" y="1231000"/>
            <a:ext cx="6423600" cy="91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lang="en-GB" sz="7000">
                <a:solidFill>
                  <a:srgbClr val="FFFFFF"/>
                </a:solidFill>
                <a:latin typeface="Poppins"/>
                <a:ea typeface="Poppins"/>
                <a:cs typeface="Poppins"/>
                <a:sym typeface="Poppins"/>
              </a:rPr>
              <a:t>Over</a:t>
            </a:r>
            <a:endParaRPr b="1" i="0" sz="7000" u="none" cap="none" strike="noStrike">
              <a:solidFill>
                <a:srgbClr val="FFFFFF"/>
              </a:solidFill>
              <a:latin typeface="Poppins"/>
              <a:ea typeface="Poppins"/>
              <a:cs typeface="Poppins"/>
              <a:sym typeface="Poppin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9 End">
  <p:cSld name="3_Headline and Content 1_1_1_3_3_1">
    <p:bg>
      <p:bgPr>
        <a:solidFill>
          <a:srgbClr val="2897FF"/>
        </a:solidFill>
      </p:bgPr>
    </p:bg>
    <p:spTree>
      <p:nvGrpSpPr>
        <p:cNvPr id="1100" name="Shape 1100"/>
        <p:cNvGrpSpPr/>
        <p:nvPr/>
      </p:nvGrpSpPr>
      <p:grpSpPr>
        <a:xfrm>
          <a:off x="0" y="0"/>
          <a:ext cx="0" cy="0"/>
          <a:chOff x="0" y="0"/>
          <a:chExt cx="0" cy="0"/>
        </a:xfrm>
      </p:grpSpPr>
      <p:sp>
        <p:nvSpPr>
          <p:cNvPr id="1101" name="Google Shape;1101;p87"/>
          <p:cNvSpPr/>
          <p:nvPr/>
        </p:nvSpPr>
        <p:spPr>
          <a:xfrm>
            <a:off x="7570175" y="3754375"/>
            <a:ext cx="1425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87"/>
          <p:cNvSpPr txBox="1"/>
          <p:nvPr/>
        </p:nvSpPr>
        <p:spPr>
          <a:xfrm>
            <a:off x="523075" y="4621325"/>
            <a:ext cx="1012500" cy="269400"/>
          </a:xfrm>
          <a:prstGeom prst="rect">
            <a:avLst/>
          </a:prstGeom>
          <a:solidFill>
            <a:srgbClr val="2897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Arial"/>
                <a:ea typeface="Arial"/>
                <a:cs typeface="Arial"/>
                <a:sym typeface="Arial"/>
              </a:rPr>
              <a:t>© AND Digital 2018</a:t>
            </a:r>
            <a:endParaRPr b="0" i="0" sz="600" u="none" cap="none" strike="noStrike">
              <a:solidFill>
                <a:srgbClr val="FFFFFF"/>
              </a:solidFill>
              <a:latin typeface="Arial"/>
              <a:ea typeface="Arial"/>
              <a:cs typeface="Arial"/>
              <a:sym typeface="Arial"/>
            </a:endParaRPr>
          </a:p>
        </p:txBody>
      </p:sp>
      <p:pic>
        <p:nvPicPr>
          <p:cNvPr descr="AND_LOGO_RGB_ON_WHITE.png" id="1103" name="Google Shape;1103;p87"/>
          <p:cNvPicPr preferRelativeResize="0"/>
          <p:nvPr/>
        </p:nvPicPr>
        <p:blipFill rotWithShape="1">
          <a:blip r:embed="rId2">
            <a:alphaModFix/>
          </a:blip>
          <a:srcRect b="0" l="0" r="0" t="0"/>
          <a:stretch/>
        </p:blipFill>
        <p:spPr>
          <a:xfrm>
            <a:off x="3455453" y="2173067"/>
            <a:ext cx="2233201" cy="848700"/>
          </a:xfrm>
          <a:prstGeom prst="rect">
            <a:avLst/>
          </a:prstGeom>
          <a:noFill/>
          <a:ln>
            <a:noFill/>
          </a:ln>
        </p:spPr>
      </p:pic>
      <p:pic>
        <p:nvPicPr>
          <p:cNvPr descr="ANDigital_LOGO_LONG_RGB_ON_COLOUR.png" id="1104" name="Google Shape;1104;p87"/>
          <p:cNvPicPr preferRelativeResize="0"/>
          <p:nvPr/>
        </p:nvPicPr>
        <p:blipFill rotWithShape="1">
          <a:blip r:embed="rId3">
            <a:alphaModFix/>
          </a:blip>
          <a:srcRect b="0" l="0" r="0" t="0"/>
          <a:stretch/>
        </p:blipFill>
        <p:spPr>
          <a:xfrm>
            <a:off x="7458912" y="4560675"/>
            <a:ext cx="1403402" cy="269400"/>
          </a:xfrm>
          <a:prstGeom prst="rect">
            <a:avLst/>
          </a:prstGeom>
          <a:noFill/>
          <a:ln>
            <a:noFill/>
          </a:ln>
        </p:spPr>
      </p:pic>
      <p:sp>
        <p:nvSpPr>
          <p:cNvPr id="1105" name="Google Shape;1105;p87"/>
          <p:cNvSpPr/>
          <p:nvPr/>
        </p:nvSpPr>
        <p:spPr>
          <a:xfrm>
            <a:off x="7187650" y="4339325"/>
            <a:ext cx="1770600" cy="6168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87"/>
          <p:cNvSpPr/>
          <p:nvPr/>
        </p:nvSpPr>
        <p:spPr>
          <a:xfrm>
            <a:off x="386900" y="4386975"/>
            <a:ext cx="1770600" cy="6168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87"/>
          <p:cNvSpPr txBox="1"/>
          <p:nvPr/>
        </p:nvSpPr>
        <p:spPr>
          <a:xfrm>
            <a:off x="2392975" y="2173075"/>
            <a:ext cx="1012500" cy="84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lang="en-GB" sz="7000">
                <a:solidFill>
                  <a:srgbClr val="FFFFFF"/>
                </a:solidFill>
                <a:latin typeface="Poppins"/>
                <a:ea typeface="Poppins"/>
                <a:cs typeface="Poppins"/>
                <a:sym typeface="Poppins"/>
              </a:rPr>
              <a:t>Q</a:t>
            </a:r>
            <a:endParaRPr b="1" i="0" sz="7000" u="none" cap="none" strike="noStrike">
              <a:solidFill>
                <a:srgbClr val="FFFFFF"/>
              </a:solidFill>
              <a:latin typeface="Poppins"/>
              <a:ea typeface="Poppins"/>
              <a:cs typeface="Poppins"/>
              <a:sym typeface="Poppins"/>
            </a:endParaRPr>
          </a:p>
        </p:txBody>
      </p:sp>
      <p:sp>
        <p:nvSpPr>
          <p:cNvPr id="1108" name="Google Shape;1108;p87"/>
          <p:cNvSpPr txBox="1"/>
          <p:nvPr/>
        </p:nvSpPr>
        <p:spPr>
          <a:xfrm>
            <a:off x="5841050" y="2173075"/>
            <a:ext cx="1012500" cy="84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0"/>
              <a:buFont typeface="Arial"/>
              <a:buNone/>
            </a:pPr>
            <a:r>
              <a:rPr b="1" lang="en-GB" sz="7000">
                <a:solidFill>
                  <a:srgbClr val="FFFFFF"/>
                </a:solidFill>
                <a:latin typeface="Poppins"/>
                <a:ea typeface="Poppins"/>
                <a:cs typeface="Poppins"/>
                <a:sym typeface="Poppins"/>
              </a:rPr>
              <a:t>A</a:t>
            </a:r>
            <a:endParaRPr b="1" i="0" sz="7000" u="none" cap="none" strike="noStrike">
              <a:solidFill>
                <a:srgbClr val="FFFFFF"/>
              </a:solidFill>
              <a:latin typeface="Poppins"/>
              <a:ea typeface="Poppins"/>
              <a:cs typeface="Poppins"/>
              <a:sym typeface="Poppin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llo">
  <p:cSld name="3_Headline and Content 1_1_1_3">
    <p:bg>
      <p:bgPr>
        <a:solidFill>
          <a:srgbClr val="2897FF"/>
        </a:solidFill>
      </p:bgPr>
    </p:bg>
    <p:spTree>
      <p:nvGrpSpPr>
        <p:cNvPr id="1115" name="Shape 1115"/>
        <p:cNvGrpSpPr/>
        <p:nvPr/>
      </p:nvGrpSpPr>
      <p:grpSpPr>
        <a:xfrm>
          <a:off x="0" y="0"/>
          <a:ext cx="0" cy="0"/>
          <a:chOff x="0" y="0"/>
          <a:chExt cx="0" cy="0"/>
        </a:xfrm>
      </p:grpSpPr>
      <p:sp>
        <p:nvSpPr>
          <p:cNvPr id="1116" name="Google Shape;1116;p89"/>
          <p:cNvSpPr/>
          <p:nvPr/>
        </p:nvSpPr>
        <p:spPr>
          <a:xfrm>
            <a:off x="7570175" y="3754375"/>
            <a:ext cx="1425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89"/>
          <p:cNvSpPr txBox="1"/>
          <p:nvPr/>
        </p:nvSpPr>
        <p:spPr>
          <a:xfrm>
            <a:off x="1360200" y="2399350"/>
            <a:ext cx="6423600" cy="1909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500"/>
              <a:buFont typeface="Arial"/>
              <a:buNone/>
            </a:pPr>
            <a:r>
              <a:rPr b="1" i="0" lang="en-GB" sz="3500" u="none" cap="none" strike="noStrike">
                <a:solidFill>
                  <a:srgbClr val="FFFFFF"/>
                </a:solidFill>
                <a:latin typeface="Poppins"/>
                <a:ea typeface="Poppins"/>
                <a:cs typeface="Poppins"/>
                <a:sym typeface="Poppins"/>
              </a:rPr>
              <a:t>Welcome</a:t>
            </a:r>
            <a:endParaRPr b="1" i="0" sz="3500" u="none" cap="none" strike="noStrike">
              <a:solidFill>
                <a:srgbClr val="FFFFFF"/>
              </a:solidFill>
              <a:latin typeface="Poppins"/>
              <a:ea typeface="Poppins"/>
              <a:cs typeface="Poppins"/>
              <a:sym typeface="Poppins"/>
            </a:endParaRPr>
          </a:p>
        </p:txBody>
      </p:sp>
      <p:pic>
        <p:nvPicPr>
          <p:cNvPr descr="AND_LOGO_RGB_ON_WHITE.png" id="1118" name="Google Shape;1118;p89"/>
          <p:cNvPicPr preferRelativeResize="0"/>
          <p:nvPr/>
        </p:nvPicPr>
        <p:blipFill rotWithShape="1">
          <a:blip r:embed="rId2">
            <a:alphaModFix/>
          </a:blip>
          <a:srcRect b="0" l="0" r="0" t="0"/>
          <a:stretch/>
        </p:blipFill>
        <p:spPr>
          <a:xfrm>
            <a:off x="3455453" y="2173067"/>
            <a:ext cx="2233201" cy="848700"/>
          </a:xfrm>
          <a:prstGeom prst="rect">
            <a:avLst/>
          </a:prstGeom>
          <a:noFill/>
          <a:ln>
            <a:noFill/>
          </a:ln>
        </p:spPr>
      </p:pic>
      <p:pic>
        <p:nvPicPr>
          <p:cNvPr descr="ANDigital_LOGO_LONG_RGB_ON_COLOUR.png" id="1119" name="Google Shape;1119;p89"/>
          <p:cNvPicPr preferRelativeResize="0"/>
          <p:nvPr/>
        </p:nvPicPr>
        <p:blipFill rotWithShape="1">
          <a:blip r:embed="rId3">
            <a:alphaModFix/>
          </a:blip>
          <a:srcRect b="0" l="0" r="0" t="0"/>
          <a:stretch/>
        </p:blipFill>
        <p:spPr>
          <a:xfrm>
            <a:off x="7458912" y="4560675"/>
            <a:ext cx="1403402" cy="269400"/>
          </a:xfrm>
          <a:prstGeom prst="rect">
            <a:avLst/>
          </a:prstGeom>
          <a:noFill/>
          <a:ln>
            <a:noFill/>
          </a:ln>
        </p:spPr>
      </p:pic>
      <p:sp>
        <p:nvSpPr>
          <p:cNvPr id="1120" name="Google Shape;1120;p89"/>
          <p:cNvSpPr txBox="1"/>
          <p:nvPr/>
        </p:nvSpPr>
        <p:spPr>
          <a:xfrm>
            <a:off x="1360200" y="1231000"/>
            <a:ext cx="6423600" cy="91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0"/>
              <a:buFont typeface="Arial"/>
              <a:buNone/>
            </a:pPr>
            <a:r>
              <a:rPr b="1" i="0" lang="en-GB" sz="7000" u="none" cap="none" strike="noStrike">
                <a:solidFill>
                  <a:srgbClr val="FFFFFF"/>
                </a:solidFill>
                <a:latin typeface="Poppins"/>
                <a:ea typeface="Poppins"/>
                <a:cs typeface="Poppins"/>
                <a:sym typeface="Poppins"/>
              </a:rPr>
              <a:t>Hello</a:t>
            </a:r>
            <a:endParaRPr b="1" i="0" sz="7000" u="none" cap="none" strike="noStrike">
              <a:solidFill>
                <a:srgbClr val="FFFFFF"/>
              </a:solidFill>
              <a:latin typeface="Poppins"/>
              <a:ea typeface="Poppins"/>
              <a:cs typeface="Poppins"/>
              <a:sym typeface="Poppins"/>
            </a:endParaRPr>
          </a:p>
        </p:txBody>
      </p:sp>
      <p:sp>
        <p:nvSpPr>
          <p:cNvPr id="1121" name="Google Shape;1121;p89"/>
          <p:cNvSpPr/>
          <p:nvPr/>
        </p:nvSpPr>
        <p:spPr>
          <a:xfrm>
            <a:off x="7187650" y="4339325"/>
            <a:ext cx="1770600" cy="6168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89"/>
          <p:cNvSpPr txBox="1"/>
          <p:nvPr>
            <p:ph idx="1" type="subTitle"/>
          </p:nvPr>
        </p:nvSpPr>
        <p:spPr>
          <a:xfrm>
            <a:off x="1323950" y="4043475"/>
            <a:ext cx="6496200" cy="5172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Poppins"/>
              <a:buNone/>
              <a:defRPr b="1" i="0" sz="1400" u="none" cap="none" strike="noStrike">
                <a:solidFill>
                  <a:srgbClr val="FFFFFF"/>
                </a:solidFill>
              </a:defRPr>
            </a:lvl1pPr>
            <a:lvl2pPr lvl="1"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2pPr>
            <a:lvl3pPr lvl="2"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3pPr>
            <a:lvl4pPr lvl="3"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4pPr>
            <a:lvl5pPr lvl="4"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5pPr>
            <a:lvl6pPr lvl="5"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6pPr>
            <a:lvl7pPr lvl="6"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7pPr>
            <a:lvl8pPr lvl="7"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8pPr>
            <a:lvl9pPr lvl="8" marR="0" rtl="0" algn="r">
              <a:lnSpc>
                <a:spcPct val="115000"/>
              </a:lnSpc>
              <a:spcBef>
                <a:spcPts val="1600"/>
              </a:spcBef>
              <a:spcAft>
                <a:spcPts val="1600"/>
              </a:spcAft>
              <a:buClr>
                <a:schemeClr val="dk2"/>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1123" name="Google Shape;1123;p89"/>
          <p:cNvSpPr/>
          <p:nvPr/>
        </p:nvSpPr>
        <p:spPr>
          <a:xfrm>
            <a:off x="630650" y="3785675"/>
            <a:ext cx="7882800" cy="1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ng Title">
  <p:cSld name="3_Headline and Content 1_1_1_4_1">
    <p:bg>
      <p:bgPr>
        <a:solidFill>
          <a:srgbClr val="2897FF"/>
        </a:solidFill>
      </p:bgPr>
    </p:bg>
    <p:spTree>
      <p:nvGrpSpPr>
        <p:cNvPr id="1124" name="Shape 1124"/>
        <p:cNvGrpSpPr/>
        <p:nvPr/>
      </p:nvGrpSpPr>
      <p:grpSpPr>
        <a:xfrm>
          <a:off x="0" y="0"/>
          <a:ext cx="0" cy="0"/>
          <a:chOff x="0" y="0"/>
          <a:chExt cx="0" cy="0"/>
        </a:xfrm>
      </p:grpSpPr>
      <p:sp>
        <p:nvSpPr>
          <p:cNvPr id="1125" name="Google Shape;1125;p90"/>
          <p:cNvSpPr/>
          <p:nvPr/>
        </p:nvSpPr>
        <p:spPr>
          <a:xfrm>
            <a:off x="0" y="-11550"/>
            <a:ext cx="9144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90"/>
          <p:cNvSpPr/>
          <p:nvPr/>
        </p:nvSpPr>
        <p:spPr>
          <a:xfrm>
            <a:off x="7646350" y="3788175"/>
            <a:ext cx="1425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90"/>
          <p:cNvSpPr txBox="1"/>
          <p:nvPr/>
        </p:nvSpPr>
        <p:spPr>
          <a:xfrm>
            <a:off x="523075" y="4621325"/>
            <a:ext cx="1012500" cy="269400"/>
          </a:xfrm>
          <a:prstGeom prst="rect">
            <a:avLst/>
          </a:prstGeom>
          <a:solidFill>
            <a:srgbClr val="2897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Arial"/>
                <a:ea typeface="Arial"/>
                <a:cs typeface="Arial"/>
                <a:sym typeface="Arial"/>
              </a:rPr>
              <a:t>© AND Digital 2018</a:t>
            </a:r>
            <a:endParaRPr b="0" i="0" sz="600" u="none" cap="none" strike="noStrike">
              <a:solidFill>
                <a:srgbClr val="FFFFFF"/>
              </a:solidFill>
              <a:latin typeface="Arial"/>
              <a:ea typeface="Arial"/>
              <a:cs typeface="Arial"/>
              <a:sym typeface="Arial"/>
            </a:endParaRPr>
          </a:p>
        </p:txBody>
      </p:sp>
      <p:sp>
        <p:nvSpPr>
          <p:cNvPr id="1128" name="Google Shape;1128;p90"/>
          <p:cNvSpPr/>
          <p:nvPr/>
        </p:nvSpPr>
        <p:spPr>
          <a:xfrm>
            <a:off x="7587125" y="3813550"/>
            <a:ext cx="1425000" cy="12369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90"/>
          <p:cNvSpPr txBox="1"/>
          <p:nvPr>
            <p:ph type="title"/>
          </p:nvPr>
        </p:nvSpPr>
        <p:spPr>
          <a:xfrm>
            <a:off x="630600" y="2245675"/>
            <a:ext cx="7952700" cy="1033500"/>
          </a:xfrm>
          <a:prstGeom prst="rect">
            <a:avLst/>
          </a:prstGeom>
          <a:noFill/>
          <a:ln>
            <a:noFill/>
          </a:ln>
        </p:spPr>
        <p:txBody>
          <a:bodyPr anchorCtr="0" anchor="b" bIns="91425" lIns="91425" spcFirstLastPara="1" rIns="91425" wrap="square" tIns="91425">
            <a:noAutofit/>
          </a:bodyPr>
          <a:lstStyle>
            <a:lvl1pPr lvl="0" marR="0" rtl="0" algn="r">
              <a:lnSpc>
                <a:spcPct val="100000"/>
              </a:lnSpc>
              <a:spcBef>
                <a:spcPts val="0"/>
              </a:spcBef>
              <a:spcAft>
                <a:spcPts val="0"/>
              </a:spcAft>
              <a:buClr>
                <a:srgbClr val="FFFFFF"/>
              </a:buClr>
              <a:buSzPts val="4000"/>
              <a:buFont typeface="Poppins"/>
              <a:buNone/>
              <a:defRPr b="1" i="0" sz="4000" u="none" cap="none" strike="noStrike">
                <a:solidFill>
                  <a:srgbClr val="FFFFFF"/>
                </a:solidFill>
                <a:latin typeface="Poppins"/>
                <a:ea typeface="Poppins"/>
                <a:cs typeface="Poppins"/>
                <a:sym typeface="Poppins"/>
              </a:defRPr>
            </a:lvl1pPr>
            <a:lvl2pPr lvl="1"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2pPr>
            <a:lvl3pPr lvl="2"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3pPr>
            <a:lvl4pPr lvl="3"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4pPr>
            <a:lvl5pPr lvl="4"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5pPr>
            <a:lvl6pPr lvl="5"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6pPr>
            <a:lvl7pPr lvl="6"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7pPr>
            <a:lvl8pPr lvl="7"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8pPr>
            <a:lvl9pPr lvl="8" marR="0" rtl="0" algn="r">
              <a:lnSpc>
                <a:spcPct val="100000"/>
              </a:lnSpc>
              <a:spcBef>
                <a:spcPts val="0"/>
              </a:spcBef>
              <a:spcAft>
                <a:spcPts val="0"/>
              </a:spcAft>
              <a:buClr>
                <a:schemeClr val="lt2"/>
              </a:buClr>
              <a:buSzPts val="4400"/>
              <a:buFont typeface="Arial"/>
              <a:buNone/>
              <a:defRPr b="1" i="0" sz="4400" u="none" cap="none" strike="noStrike">
                <a:solidFill>
                  <a:schemeClr val="lt2"/>
                </a:solidFill>
                <a:latin typeface="Arial"/>
                <a:ea typeface="Arial"/>
                <a:cs typeface="Arial"/>
                <a:sym typeface="Arial"/>
              </a:defRPr>
            </a:lvl9pPr>
          </a:lstStyle>
          <a:p/>
        </p:txBody>
      </p:sp>
      <p:sp>
        <p:nvSpPr>
          <p:cNvPr id="1130" name="Google Shape;1130;p90"/>
          <p:cNvSpPr txBox="1"/>
          <p:nvPr/>
        </p:nvSpPr>
        <p:spPr>
          <a:xfrm>
            <a:off x="523075" y="4621325"/>
            <a:ext cx="1012500" cy="269400"/>
          </a:xfrm>
          <a:prstGeom prst="rect">
            <a:avLst/>
          </a:prstGeom>
          <a:solidFill>
            <a:srgbClr val="2897F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FFFFFF"/>
                </a:solidFill>
                <a:latin typeface="Arial"/>
                <a:ea typeface="Arial"/>
                <a:cs typeface="Arial"/>
                <a:sym typeface="Arial"/>
              </a:rPr>
              <a:t>© AND Digital 2018</a:t>
            </a:r>
            <a:endParaRPr b="0" i="0" sz="600" u="none" cap="none" strike="noStrike">
              <a:solidFill>
                <a:srgbClr val="FFFFFF"/>
              </a:solidFill>
              <a:latin typeface="Arial"/>
              <a:ea typeface="Arial"/>
              <a:cs typeface="Arial"/>
              <a:sym typeface="Arial"/>
            </a:endParaRPr>
          </a:p>
        </p:txBody>
      </p:sp>
      <p:pic>
        <p:nvPicPr>
          <p:cNvPr descr="ANDigital_LOGO_LONG_RGB_ON_COLOUR.png" id="1131" name="Google Shape;1131;p90"/>
          <p:cNvPicPr preferRelativeResize="0"/>
          <p:nvPr/>
        </p:nvPicPr>
        <p:blipFill rotWithShape="1">
          <a:blip r:embed="rId2">
            <a:alphaModFix/>
          </a:blip>
          <a:srcRect b="0" l="0" r="0" t="0"/>
          <a:stretch/>
        </p:blipFill>
        <p:spPr>
          <a:xfrm>
            <a:off x="7066362" y="3692125"/>
            <a:ext cx="1403402" cy="269400"/>
          </a:xfrm>
          <a:prstGeom prst="rect">
            <a:avLst/>
          </a:prstGeom>
          <a:noFill/>
          <a:ln>
            <a:noFill/>
          </a:ln>
        </p:spPr>
      </p:pic>
      <p:sp>
        <p:nvSpPr>
          <p:cNvPr id="1132" name="Google Shape;1132;p90"/>
          <p:cNvSpPr txBox="1"/>
          <p:nvPr>
            <p:ph idx="1" type="subTitle"/>
          </p:nvPr>
        </p:nvSpPr>
        <p:spPr>
          <a:xfrm>
            <a:off x="479525" y="3174925"/>
            <a:ext cx="8098800" cy="269400"/>
          </a:xfrm>
          <a:prstGeom prst="rect">
            <a:avLst/>
          </a:prstGeom>
          <a:noFill/>
          <a:ln>
            <a:noFill/>
          </a:ln>
        </p:spPr>
        <p:txBody>
          <a:bodyPr anchorCtr="0" anchor="t" bIns="91425" lIns="91425" spcFirstLastPara="1" rIns="91425" wrap="square" tIns="91425">
            <a:noAutofit/>
          </a:bodyPr>
          <a:lstStyle>
            <a:lvl1pPr lvl="0" marR="0" rtl="0" algn="r">
              <a:lnSpc>
                <a:spcPct val="115000"/>
              </a:lnSpc>
              <a:spcBef>
                <a:spcPts val="0"/>
              </a:spcBef>
              <a:spcAft>
                <a:spcPts val="0"/>
              </a:spcAft>
              <a:buClr>
                <a:schemeClr val="dk2"/>
              </a:buClr>
              <a:buSzPts val="1800"/>
              <a:buFont typeface="Arial"/>
              <a:buNone/>
              <a:defRPr b="0" i="0" sz="1400" u="none" cap="none" strike="noStrike">
                <a:solidFill>
                  <a:srgbClr val="FFFFFF"/>
                </a:solidFill>
                <a:latin typeface="Arial"/>
                <a:ea typeface="Arial"/>
                <a:cs typeface="Arial"/>
                <a:sym typeface="Arial"/>
              </a:defRPr>
            </a:lvl1pPr>
            <a:lvl2pPr lvl="1"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2pPr>
            <a:lvl3pPr lvl="2"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3pPr>
            <a:lvl4pPr lvl="3"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4pPr>
            <a:lvl5pPr lvl="4"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5pPr>
            <a:lvl6pPr lvl="5"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6pPr>
            <a:lvl7pPr lvl="6"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7pPr>
            <a:lvl8pPr lvl="7" marR="0" rtl="0" algn="r">
              <a:lnSpc>
                <a:spcPct val="115000"/>
              </a:lnSpc>
              <a:spcBef>
                <a:spcPts val="1600"/>
              </a:spcBef>
              <a:spcAft>
                <a:spcPts val="0"/>
              </a:spcAft>
              <a:buClr>
                <a:schemeClr val="dk2"/>
              </a:buClr>
              <a:buSzPts val="1400"/>
              <a:buFont typeface="Arial"/>
              <a:buNone/>
              <a:defRPr b="0" i="0" sz="1400" u="none" cap="none" strike="noStrike">
                <a:solidFill>
                  <a:srgbClr val="FFFFFF"/>
                </a:solidFill>
                <a:latin typeface="Arial"/>
                <a:ea typeface="Arial"/>
                <a:cs typeface="Arial"/>
                <a:sym typeface="Arial"/>
              </a:defRPr>
            </a:lvl8pPr>
            <a:lvl9pPr lvl="8" marR="0" rtl="0" algn="r">
              <a:lnSpc>
                <a:spcPct val="115000"/>
              </a:lnSpc>
              <a:spcBef>
                <a:spcPts val="1600"/>
              </a:spcBef>
              <a:spcAft>
                <a:spcPts val="1600"/>
              </a:spcAft>
              <a:buClr>
                <a:schemeClr val="dk2"/>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1133" name="Google Shape;1133;p90"/>
          <p:cNvSpPr/>
          <p:nvPr/>
        </p:nvSpPr>
        <p:spPr>
          <a:xfrm>
            <a:off x="342850" y="4365750"/>
            <a:ext cx="1770600" cy="616800"/>
          </a:xfrm>
          <a:prstGeom prst="rect">
            <a:avLst/>
          </a:prstGeom>
          <a:solidFill>
            <a:srgbClr val="2897FF"/>
          </a:solidFill>
          <a:ln cap="flat" cmpd="sng" w="9525">
            <a:solidFill>
              <a:srgbClr val="2897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90"/>
          <p:cNvSpPr/>
          <p:nvPr/>
        </p:nvSpPr>
        <p:spPr>
          <a:xfrm>
            <a:off x="630600" y="3610700"/>
            <a:ext cx="7882800" cy="1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3_Headline and Content 1_1_1_1_1_1_1_2_1_1_1_1_1_4_1_1_3">
    <p:bg>
      <p:bgPr>
        <a:solidFill>
          <a:schemeClr val="accent2"/>
        </a:solidFill>
      </p:bgPr>
    </p:bg>
    <p:spTree>
      <p:nvGrpSpPr>
        <p:cNvPr id="1135" name="Shape 1135"/>
        <p:cNvGrpSpPr/>
        <p:nvPr/>
      </p:nvGrpSpPr>
      <p:grpSpPr>
        <a:xfrm>
          <a:off x="0" y="0"/>
          <a:ext cx="0" cy="0"/>
          <a:chOff x="0" y="0"/>
          <a:chExt cx="0" cy="0"/>
        </a:xfrm>
      </p:grpSpPr>
      <p:pic>
        <p:nvPicPr>
          <p:cNvPr id="1136" name="Google Shape;1136;p91"/>
          <p:cNvPicPr preferRelativeResize="0"/>
          <p:nvPr/>
        </p:nvPicPr>
        <p:blipFill rotWithShape="1">
          <a:blip r:embed="rId2">
            <a:alphaModFix/>
          </a:blip>
          <a:srcRect b="31019" l="23505" r="34817" t="445"/>
          <a:stretch/>
        </p:blipFill>
        <p:spPr>
          <a:xfrm>
            <a:off x="4415650" y="0"/>
            <a:ext cx="4728350" cy="5143500"/>
          </a:xfrm>
          <a:prstGeom prst="rect">
            <a:avLst/>
          </a:prstGeom>
          <a:noFill/>
          <a:ln>
            <a:noFill/>
          </a:ln>
        </p:spPr>
      </p:pic>
      <p:sp>
        <p:nvSpPr>
          <p:cNvPr id="1137" name="Google Shape;1137;p91"/>
          <p:cNvSpPr txBox="1"/>
          <p:nvPr>
            <p:ph type="title"/>
          </p:nvPr>
        </p:nvSpPr>
        <p:spPr>
          <a:xfrm>
            <a:off x="475650" y="360025"/>
            <a:ext cx="3730800" cy="905100"/>
          </a:xfrm>
          <a:prstGeom prst="rect">
            <a:avLst/>
          </a:prstGeom>
          <a:noFill/>
          <a:ln>
            <a:noFill/>
          </a:ln>
        </p:spPr>
        <p:txBody>
          <a:bodyPr anchorCtr="0" anchor="ctr" bIns="91425" lIns="91425" spcFirstLastPara="1" rIns="91425" wrap="square" tIns="91425">
            <a:noAutofit/>
          </a:bodyPr>
          <a:lstStyle>
            <a:lvl1pPr lvl="0" marR="0" rtl="0">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pic>
        <p:nvPicPr>
          <p:cNvPr id="1138" name="Google Shape;1138;p91"/>
          <p:cNvPicPr preferRelativeResize="0"/>
          <p:nvPr/>
        </p:nvPicPr>
        <p:blipFill rotWithShape="1">
          <a:blip r:embed="rId2">
            <a:alphaModFix/>
          </a:blip>
          <a:srcRect b="31019" l="0" r="97782" t="445"/>
          <a:stretch/>
        </p:blipFill>
        <p:spPr>
          <a:xfrm>
            <a:off x="0" y="0"/>
            <a:ext cx="251550" cy="5143500"/>
          </a:xfrm>
          <a:prstGeom prst="rect">
            <a:avLst/>
          </a:prstGeom>
          <a:noFill/>
          <a:ln>
            <a:noFill/>
          </a:ln>
        </p:spPr>
      </p:pic>
      <p:sp>
        <p:nvSpPr>
          <p:cNvPr id="1139" name="Google Shape;1139;p91"/>
          <p:cNvSpPr txBox="1"/>
          <p:nvPr>
            <p:ph idx="1" type="body"/>
          </p:nvPr>
        </p:nvSpPr>
        <p:spPr>
          <a:xfrm>
            <a:off x="475650" y="1341325"/>
            <a:ext cx="3696900" cy="3288900"/>
          </a:xfrm>
          <a:prstGeom prst="rect">
            <a:avLst/>
          </a:prstGeom>
          <a:noFill/>
          <a:ln>
            <a:noFill/>
          </a:ln>
        </p:spPr>
        <p:txBody>
          <a:bodyPr anchorCtr="0" anchor="t" bIns="91425" lIns="91425" spcFirstLastPara="1" rIns="91425" wrap="square" tIns="91425">
            <a:noAutofit/>
          </a:bodyPr>
          <a:lstStyle>
            <a:lvl1pPr indent="-317500" lvl="0" marL="457200" marR="0" rtl="0">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1pPr>
            <a:lvl2pPr indent="-317500" lvl="1" marL="914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indent="-317500" lvl="2" marL="1371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7500" lvl="3" marL="18288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indent="-317500" lvl="4" marL="22860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indent="-317500" lvl="5" marL="27432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indent="-317500" lvl="6" marL="3200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indent="-317500" lvl="7" marL="3657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indent="-317500" lvl="8" marL="4114800" marR="0" rtl="0">
              <a:lnSpc>
                <a:spcPct val="115000"/>
              </a:lnSpc>
              <a:spcBef>
                <a:spcPts val="1600"/>
              </a:spcBef>
              <a:spcAft>
                <a:spcPts val="160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pic>
        <p:nvPicPr>
          <p:cNvPr descr="AND_LOGO_RGB_ON_WHITE.png" id="1140" name="Google Shape;1140;p91"/>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141" name="Google Shape;1141;p9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142" name="Google Shape;1142;p91"/>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3_Headline and Content 1_1_1_1_1_1_1_2_1_1_1_1_1_4_1_1_3_1">
    <p:bg>
      <p:bgPr>
        <a:solidFill>
          <a:schemeClr val="accent2"/>
        </a:solidFill>
      </p:bgPr>
    </p:bg>
    <p:spTree>
      <p:nvGrpSpPr>
        <p:cNvPr id="1143" name="Shape 1143"/>
        <p:cNvGrpSpPr/>
        <p:nvPr/>
      </p:nvGrpSpPr>
      <p:grpSpPr>
        <a:xfrm>
          <a:off x="0" y="0"/>
          <a:ext cx="0" cy="0"/>
          <a:chOff x="0" y="0"/>
          <a:chExt cx="0" cy="0"/>
        </a:xfrm>
      </p:grpSpPr>
      <p:pic>
        <p:nvPicPr>
          <p:cNvPr id="1144" name="Google Shape;1144;p92"/>
          <p:cNvPicPr preferRelativeResize="0"/>
          <p:nvPr/>
        </p:nvPicPr>
        <p:blipFill rotWithShape="1">
          <a:blip r:embed="rId2">
            <a:alphaModFix/>
          </a:blip>
          <a:srcRect b="916" l="17470" r="80259" t="16555"/>
          <a:stretch/>
        </p:blipFill>
        <p:spPr>
          <a:xfrm>
            <a:off x="0" y="0"/>
            <a:ext cx="251548" cy="5143499"/>
          </a:xfrm>
          <a:prstGeom prst="rect">
            <a:avLst/>
          </a:prstGeom>
          <a:noFill/>
          <a:ln>
            <a:noFill/>
          </a:ln>
        </p:spPr>
      </p:pic>
      <p:pic>
        <p:nvPicPr>
          <p:cNvPr id="1145" name="Google Shape;1145;p92"/>
          <p:cNvPicPr preferRelativeResize="0"/>
          <p:nvPr/>
        </p:nvPicPr>
        <p:blipFill rotWithShape="1">
          <a:blip r:embed="rId3">
            <a:alphaModFix/>
          </a:blip>
          <a:srcRect b="31019" l="43569" r="19400" t="445"/>
          <a:stretch/>
        </p:blipFill>
        <p:spPr>
          <a:xfrm>
            <a:off x="4942950" y="0"/>
            <a:ext cx="4201050" cy="5143500"/>
          </a:xfrm>
          <a:prstGeom prst="rect">
            <a:avLst/>
          </a:prstGeom>
          <a:noFill/>
          <a:ln>
            <a:noFill/>
          </a:ln>
        </p:spPr>
      </p:pic>
      <p:pic>
        <p:nvPicPr>
          <p:cNvPr descr="AND_LOGO_RGB_ON_WHITE.png" id="1146" name="Google Shape;1146;p92"/>
          <p:cNvPicPr preferRelativeResize="0"/>
          <p:nvPr/>
        </p:nvPicPr>
        <p:blipFill rotWithShape="1">
          <a:blip r:embed="rId4">
            <a:alphaModFix/>
          </a:blip>
          <a:srcRect b="0" l="0" r="0" t="0"/>
          <a:stretch/>
        </p:blipFill>
        <p:spPr>
          <a:xfrm>
            <a:off x="7933259" y="4553170"/>
            <a:ext cx="959702" cy="364800"/>
          </a:xfrm>
          <a:prstGeom prst="rect">
            <a:avLst/>
          </a:prstGeom>
          <a:noFill/>
          <a:ln>
            <a:noFill/>
          </a:ln>
        </p:spPr>
      </p:pic>
      <p:sp>
        <p:nvSpPr>
          <p:cNvPr id="1147" name="Google Shape;1147;p92"/>
          <p:cNvSpPr txBox="1"/>
          <p:nvPr>
            <p:ph idx="1" type="body"/>
          </p:nvPr>
        </p:nvSpPr>
        <p:spPr>
          <a:xfrm>
            <a:off x="475650" y="1341325"/>
            <a:ext cx="3696900" cy="3288900"/>
          </a:xfrm>
          <a:prstGeom prst="rect">
            <a:avLst/>
          </a:prstGeom>
          <a:noFill/>
          <a:ln>
            <a:noFill/>
          </a:ln>
        </p:spPr>
        <p:txBody>
          <a:bodyPr anchorCtr="0" anchor="t" bIns="91425" lIns="91425" spcFirstLastPara="1" rIns="91425" wrap="square" tIns="91425">
            <a:noAutofit/>
          </a:bodyPr>
          <a:lstStyle>
            <a:lvl1pPr indent="-317500" lvl="0" marL="457200" marR="0" rtl="0">
              <a:lnSpc>
                <a:spcPct val="115000"/>
              </a:lnSpc>
              <a:spcBef>
                <a:spcPts val="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1pPr>
            <a:lvl2pPr indent="-317500" lvl="1" marL="914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2pPr>
            <a:lvl3pPr indent="-317500" lvl="2" marL="1371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3pPr>
            <a:lvl4pPr indent="-317500" lvl="3" marL="18288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4pPr>
            <a:lvl5pPr indent="-317500" lvl="4" marL="22860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5pPr>
            <a:lvl6pPr indent="-317500" lvl="5" marL="27432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6pPr>
            <a:lvl7pPr indent="-317500" lvl="6" marL="32004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7pPr>
            <a:lvl8pPr indent="-317500" lvl="7" marL="3657600" marR="0" rtl="0">
              <a:lnSpc>
                <a:spcPct val="115000"/>
              </a:lnSpc>
              <a:spcBef>
                <a:spcPts val="1600"/>
              </a:spcBef>
              <a:spcAft>
                <a:spcPts val="0"/>
              </a:spcAft>
              <a:buClr>
                <a:srgbClr val="FFFFFF"/>
              </a:buClr>
              <a:buSzPts val="1400"/>
              <a:buFont typeface="Arial"/>
              <a:buChar char="○"/>
              <a:defRPr b="0" i="0" sz="1400" u="none" cap="none" strike="noStrike">
                <a:solidFill>
                  <a:srgbClr val="FFFFFF"/>
                </a:solidFill>
                <a:latin typeface="Arial"/>
                <a:ea typeface="Arial"/>
                <a:cs typeface="Arial"/>
                <a:sym typeface="Arial"/>
              </a:defRPr>
            </a:lvl8pPr>
            <a:lvl9pPr indent="-317500" lvl="8" marL="4114800" marR="0" rtl="0">
              <a:lnSpc>
                <a:spcPct val="115000"/>
              </a:lnSpc>
              <a:spcBef>
                <a:spcPts val="1600"/>
              </a:spcBef>
              <a:spcAft>
                <a:spcPts val="1600"/>
              </a:spcAft>
              <a:buClr>
                <a:srgbClr val="FFFFFF"/>
              </a:buClr>
              <a:buSzPts val="1400"/>
              <a:buFont typeface="Arial"/>
              <a:buChar char="■"/>
              <a:defRPr b="0" i="0" sz="1400" u="none" cap="none" strike="noStrike">
                <a:solidFill>
                  <a:srgbClr val="FFFFFF"/>
                </a:solidFill>
                <a:latin typeface="Arial"/>
                <a:ea typeface="Arial"/>
                <a:cs typeface="Arial"/>
                <a:sym typeface="Arial"/>
              </a:defRPr>
            </a:lvl9pPr>
          </a:lstStyle>
          <a:p/>
        </p:txBody>
      </p:sp>
      <p:pic>
        <p:nvPicPr>
          <p:cNvPr id="1148" name="Google Shape;1148;p92"/>
          <p:cNvPicPr preferRelativeResize="0"/>
          <p:nvPr/>
        </p:nvPicPr>
        <p:blipFill rotWithShape="1">
          <a:blip r:embed="rId2">
            <a:alphaModFix/>
          </a:blip>
          <a:srcRect b="-20060" l="48291" r="0" t="20060"/>
          <a:stretch/>
        </p:blipFill>
        <p:spPr>
          <a:xfrm>
            <a:off x="4415650" y="0"/>
            <a:ext cx="4728350" cy="6445101"/>
          </a:xfrm>
          <a:prstGeom prst="rect">
            <a:avLst/>
          </a:prstGeom>
          <a:noFill/>
          <a:ln>
            <a:noFill/>
          </a:ln>
        </p:spPr>
      </p:pic>
      <p:sp>
        <p:nvSpPr>
          <p:cNvPr id="1149" name="Google Shape;1149;p92"/>
          <p:cNvSpPr txBox="1"/>
          <p:nvPr>
            <p:ph type="title"/>
          </p:nvPr>
        </p:nvSpPr>
        <p:spPr>
          <a:xfrm>
            <a:off x="475650" y="360025"/>
            <a:ext cx="3730800" cy="905100"/>
          </a:xfrm>
          <a:prstGeom prst="rect">
            <a:avLst/>
          </a:prstGeom>
          <a:noFill/>
          <a:ln>
            <a:noFill/>
          </a:ln>
        </p:spPr>
        <p:txBody>
          <a:bodyPr anchorCtr="0" anchor="ctr" bIns="91425" lIns="91425" spcFirstLastPara="1" rIns="91425" wrap="square" tIns="91425">
            <a:noAutofit/>
          </a:bodyPr>
          <a:lstStyle>
            <a:lvl1pPr lvl="0" marR="0" rtl="0">
              <a:lnSpc>
                <a:spcPct val="90000"/>
              </a:lnSpc>
              <a:spcBef>
                <a:spcPts val="0"/>
              </a:spcBef>
              <a:spcAft>
                <a:spcPts val="0"/>
              </a:spcAft>
              <a:buClr>
                <a:srgbClr val="FFFFFF"/>
              </a:buClr>
              <a:buSzPts val="2200"/>
              <a:buFont typeface="Poppins"/>
              <a:buNone/>
              <a:defRPr b="1" i="0" sz="2200" u="none" cap="none" strike="noStrike">
                <a:solidFill>
                  <a:srgbClr val="FFFFFF"/>
                </a:solidFill>
                <a:latin typeface="Poppins"/>
                <a:ea typeface="Poppins"/>
                <a:cs typeface="Poppins"/>
                <a:sym typeface="Poppins"/>
              </a:defRPr>
            </a:lvl1pPr>
            <a:lvl2pPr lvl="1"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3800"/>
              <a:buFont typeface="Arial"/>
              <a:buNone/>
              <a:defRPr b="0" i="0" sz="3800" u="none" cap="none" strike="noStrike">
                <a:solidFill>
                  <a:srgbClr val="FFFFFF"/>
                </a:solidFill>
                <a:latin typeface="Arial"/>
                <a:ea typeface="Arial"/>
                <a:cs typeface="Arial"/>
                <a:sym typeface="Arial"/>
              </a:defRPr>
            </a:lvl9pPr>
          </a:lstStyle>
          <a:p/>
        </p:txBody>
      </p:sp>
      <p:pic>
        <p:nvPicPr>
          <p:cNvPr descr="AND_LOGO_RGB_ON_WHITE.png" id="1150" name="Google Shape;1150;p92"/>
          <p:cNvPicPr preferRelativeResize="0"/>
          <p:nvPr/>
        </p:nvPicPr>
        <p:blipFill rotWithShape="1">
          <a:blip r:embed="rId4">
            <a:alphaModFix/>
          </a:blip>
          <a:srcRect b="0" l="0" r="0" t="0"/>
          <a:stretch/>
        </p:blipFill>
        <p:spPr>
          <a:xfrm>
            <a:off x="8462632" y="4788712"/>
            <a:ext cx="430319" cy="163576"/>
          </a:xfrm>
          <a:prstGeom prst="rect">
            <a:avLst/>
          </a:prstGeom>
          <a:noFill/>
          <a:ln>
            <a:noFill/>
          </a:ln>
        </p:spPr>
      </p:pic>
      <p:sp>
        <p:nvSpPr>
          <p:cNvPr id="1151" name="Google Shape;1151;p9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152" name="Google Shape;1152;p92"/>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CUSTOM_4_1_1_1">
    <p:spTree>
      <p:nvGrpSpPr>
        <p:cNvPr id="1153" name="Shape 1153"/>
        <p:cNvGrpSpPr/>
        <p:nvPr/>
      </p:nvGrpSpPr>
      <p:grpSpPr>
        <a:xfrm>
          <a:off x="0" y="0"/>
          <a:ext cx="0" cy="0"/>
          <a:chOff x="0" y="0"/>
          <a:chExt cx="0" cy="0"/>
        </a:xfrm>
      </p:grpSpPr>
      <p:sp>
        <p:nvSpPr>
          <p:cNvPr id="1154" name="Google Shape;1154;p93"/>
          <p:cNvSpPr txBox="1"/>
          <p:nvPr>
            <p:ph idx="1" type="body"/>
          </p:nvPr>
        </p:nvSpPr>
        <p:spPr>
          <a:xfrm>
            <a:off x="793950" y="1357050"/>
            <a:ext cx="75669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155" name="Google Shape;1155;p93"/>
          <p:cNvSpPr txBox="1"/>
          <p:nvPr>
            <p:ph idx="2" type="subTitle"/>
          </p:nvPr>
        </p:nvSpPr>
        <p:spPr>
          <a:xfrm>
            <a:off x="415000" y="735825"/>
            <a:ext cx="8322900" cy="3438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156" name="Google Shape;1156;p93"/>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157" name="Google Shape;1157;p9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158" name="Google Shape;1158;p93"/>
          <p:cNvSpPr txBox="1"/>
          <p:nvPr>
            <p:ph idx="3"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20</a:t>
            </a:r>
            <a:r>
              <a:rPr lang="en-GB">
                <a:solidFill>
                  <a:schemeClr val="lt2"/>
                </a:solidFill>
              </a:rPr>
              <a:t>20</a:t>
            </a: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
    <p:spTree>
      <p:nvGrpSpPr>
        <p:cNvPr id="1159" name="Shape 1159"/>
        <p:cNvGrpSpPr/>
        <p:nvPr/>
      </p:nvGrpSpPr>
      <p:grpSpPr>
        <a:xfrm>
          <a:off x="0" y="0"/>
          <a:ext cx="0" cy="0"/>
          <a:chOff x="0" y="0"/>
          <a:chExt cx="0" cy="0"/>
        </a:xfrm>
      </p:grpSpPr>
      <p:sp>
        <p:nvSpPr>
          <p:cNvPr id="1160" name="Google Shape;1160;p94"/>
          <p:cNvSpPr txBox="1"/>
          <p:nvPr>
            <p:ph idx="1" type="body"/>
          </p:nvPr>
        </p:nvSpPr>
        <p:spPr>
          <a:xfrm>
            <a:off x="711725" y="1298825"/>
            <a:ext cx="2324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161" name="Google Shape;1161;p94"/>
          <p:cNvSpPr txBox="1"/>
          <p:nvPr>
            <p:ph idx="2" type="body"/>
          </p:nvPr>
        </p:nvSpPr>
        <p:spPr>
          <a:xfrm>
            <a:off x="3409661" y="1298825"/>
            <a:ext cx="2324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162" name="Google Shape;1162;p94"/>
          <p:cNvSpPr txBox="1"/>
          <p:nvPr>
            <p:ph idx="3" type="body"/>
          </p:nvPr>
        </p:nvSpPr>
        <p:spPr>
          <a:xfrm>
            <a:off x="6107586" y="1298825"/>
            <a:ext cx="2324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163" name="Google Shape;1163;p94"/>
          <p:cNvSpPr txBox="1"/>
          <p:nvPr>
            <p:ph idx="4" type="subTitle"/>
          </p:nvPr>
        </p:nvSpPr>
        <p:spPr>
          <a:xfrm>
            <a:off x="415000" y="735825"/>
            <a:ext cx="8322900" cy="3438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164" name="Google Shape;1164;p94"/>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165" name="Google Shape;1165;p9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166" name="Google Shape;1166;p94"/>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20</a:t>
            </a:r>
            <a:r>
              <a:rPr lang="en-GB">
                <a:solidFill>
                  <a:schemeClr val="lt2"/>
                </a:solidFill>
              </a:rPr>
              <a:t>20</a:t>
            </a: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4_1">
    <p:spTree>
      <p:nvGrpSpPr>
        <p:cNvPr id="1167" name="Shape 1167"/>
        <p:cNvGrpSpPr/>
        <p:nvPr/>
      </p:nvGrpSpPr>
      <p:grpSpPr>
        <a:xfrm>
          <a:off x="0" y="0"/>
          <a:ext cx="0" cy="0"/>
          <a:chOff x="0" y="0"/>
          <a:chExt cx="0" cy="0"/>
        </a:xfrm>
      </p:grpSpPr>
      <p:sp>
        <p:nvSpPr>
          <p:cNvPr id="1168" name="Google Shape;1168;p95"/>
          <p:cNvSpPr txBox="1"/>
          <p:nvPr>
            <p:ph idx="1" type="body"/>
          </p:nvPr>
        </p:nvSpPr>
        <p:spPr>
          <a:xfrm>
            <a:off x="793950" y="1357050"/>
            <a:ext cx="34974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169" name="Google Shape;1169;p95"/>
          <p:cNvSpPr txBox="1"/>
          <p:nvPr>
            <p:ph idx="2" type="body"/>
          </p:nvPr>
        </p:nvSpPr>
        <p:spPr>
          <a:xfrm>
            <a:off x="4852625" y="1357050"/>
            <a:ext cx="34974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170" name="Google Shape;1170;p95"/>
          <p:cNvSpPr txBox="1"/>
          <p:nvPr>
            <p:ph idx="3" type="subTitle"/>
          </p:nvPr>
        </p:nvSpPr>
        <p:spPr>
          <a:xfrm>
            <a:off x="415000" y="735825"/>
            <a:ext cx="8322900" cy="343800"/>
          </a:xfrm>
          <a:prstGeom prst="rect">
            <a:avLst/>
          </a:prstGeom>
          <a:noFill/>
          <a:ln>
            <a:noFill/>
          </a:ln>
        </p:spPr>
        <p:txBody>
          <a:bodyPr anchorCtr="0" anchor="t"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0" sz="1200" u="none" cap="none" strike="noStrike">
                <a:solidFill>
                  <a:schemeClr val="dk2"/>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1171" name="Google Shape;1171;p95"/>
          <p:cNvSpPr txBox="1"/>
          <p:nvPr>
            <p:ph type="title"/>
          </p:nvPr>
        </p:nvSpPr>
        <p:spPr>
          <a:xfrm>
            <a:off x="414750" y="425875"/>
            <a:ext cx="8322900" cy="3438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lvl="1"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2800"/>
              <a:buFont typeface="Arial"/>
              <a:buNone/>
              <a:defRPr b="0" i="0" sz="1800" u="none" cap="none" strike="noStrike">
                <a:solidFill>
                  <a:schemeClr val="lt2"/>
                </a:solidFill>
                <a:latin typeface="Arial"/>
                <a:ea typeface="Arial"/>
                <a:cs typeface="Arial"/>
                <a:sym typeface="Arial"/>
              </a:defRPr>
            </a:lvl9pPr>
          </a:lstStyle>
          <a:p/>
        </p:txBody>
      </p:sp>
      <p:sp>
        <p:nvSpPr>
          <p:cNvPr id="1172" name="Google Shape;1172;p95"/>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173" name="Google Shape;1173;p95"/>
          <p:cNvSpPr txBox="1"/>
          <p:nvPr>
            <p:ph idx="4"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20</a:t>
            </a:r>
            <a:r>
              <a:rPr lang="en-GB">
                <a:solidFill>
                  <a:schemeClr val="lt2"/>
                </a:solidFill>
              </a:rPr>
              <a:t>20</a:t>
            </a: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3_Headline and Content 1_1_1_1_1_1_1_2_1_1_1_1_2_1_1_1_1_1">
    <p:bg>
      <p:bgPr>
        <a:solidFill>
          <a:srgbClr val="FFFFFF"/>
        </a:solidFill>
      </p:bgPr>
    </p:bg>
    <p:spTree>
      <p:nvGrpSpPr>
        <p:cNvPr id="1174" name="Shape 1174"/>
        <p:cNvGrpSpPr/>
        <p:nvPr/>
      </p:nvGrpSpPr>
      <p:grpSpPr>
        <a:xfrm>
          <a:off x="0" y="0"/>
          <a:ext cx="0" cy="0"/>
          <a:chOff x="0" y="0"/>
          <a:chExt cx="0" cy="0"/>
        </a:xfrm>
      </p:grpSpPr>
      <p:pic>
        <p:nvPicPr>
          <p:cNvPr id="1175" name="Google Shape;1175;p96"/>
          <p:cNvPicPr preferRelativeResize="0"/>
          <p:nvPr/>
        </p:nvPicPr>
        <p:blipFill rotWithShape="1">
          <a:blip r:embed="rId2">
            <a:alphaModFix/>
          </a:blip>
          <a:srcRect b="20003" l="0" r="0" t="34533"/>
          <a:stretch/>
        </p:blipFill>
        <p:spPr>
          <a:xfrm>
            <a:off x="0" y="2371499"/>
            <a:ext cx="9143998" cy="2771999"/>
          </a:xfrm>
          <a:prstGeom prst="rect">
            <a:avLst/>
          </a:prstGeom>
          <a:noFill/>
          <a:ln>
            <a:noFill/>
          </a:ln>
        </p:spPr>
      </p:pic>
      <p:sp>
        <p:nvSpPr>
          <p:cNvPr id="1176" name="Google Shape;1176;p96"/>
          <p:cNvSpPr/>
          <p:nvPr/>
        </p:nvSpPr>
        <p:spPr>
          <a:xfrm>
            <a:off x="0" y="152400"/>
            <a:ext cx="9144000" cy="22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96"/>
          <p:cNvSpPr/>
          <p:nvPr/>
        </p:nvSpPr>
        <p:spPr>
          <a:xfrm>
            <a:off x="0" y="0"/>
            <a:ext cx="9144000" cy="230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96"/>
          <p:cNvSpPr txBox="1"/>
          <p:nvPr>
            <p:ph type="title"/>
          </p:nvPr>
        </p:nvSpPr>
        <p:spPr>
          <a:xfrm>
            <a:off x="1336550" y="375000"/>
            <a:ext cx="6351900" cy="1433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3200"/>
              <a:buFont typeface="Poppins Light"/>
              <a:buNone/>
              <a:defRPr b="0" i="0" sz="3200" u="none" cap="none" strike="noStrike">
                <a:solidFill>
                  <a:srgbClr val="434343"/>
                </a:solidFill>
                <a:latin typeface="Poppins Light"/>
                <a:ea typeface="Poppins Light"/>
                <a:cs typeface="Poppins Light"/>
                <a:sym typeface="Poppins Light"/>
              </a:defRPr>
            </a:lvl1pPr>
            <a:lvl2pPr lvl="1"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9pPr>
          </a:lstStyle>
          <a:p/>
        </p:txBody>
      </p:sp>
      <p:sp>
        <p:nvSpPr>
          <p:cNvPr id="1179" name="Google Shape;1179;p96"/>
          <p:cNvSpPr txBox="1"/>
          <p:nvPr/>
        </p:nvSpPr>
        <p:spPr>
          <a:xfrm>
            <a:off x="1006675" y="5887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180" name="Google Shape;1180;p96"/>
          <p:cNvSpPr txBox="1"/>
          <p:nvPr/>
        </p:nvSpPr>
        <p:spPr>
          <a:xfrm rot="10800000">
            <a:off x="6943800" y="5125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181" name="Google Shape;1181;p96"/>
          <p:cNvSpPr txBox="1"/>
          <p:nvPr>
            <p:ph idx="1" type="subTitle"/>
          </p:nvPr>
        </p:nvSpPr>
        <p:spPr>
          <a:xfrm>
            <a:off x="2212700" y="1967550"/>
            <a:ext cx="4599600" cy="269400"/>
          </a:xfrm>
          <a:prstGeom prst="rect">
            <a:avLst/>
          </a:prstGeom>
          <a:noFill/>
          <a:ln>
            <a:noFill/>
          </a:ln>
        </p:spPr>
        <p:txBody>
          <a:bodyPr anchorCtr="0" anchor="b"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1" sz="1200" u="none" cap="none" strike="noStrike">
                <a:solidFill>
                  <a:srgbClr val="434343"/>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rgbClr val="434343"/>
                </a:solidFill>
                <a:latin typeface="Arial"/>
                <a:ea typeface="Arial"/>
                <a:cs typeface="Arial"/>
                <a:sym typeface="Arial"/>
              </a:defRPr>
            </a:lvl9pPr>
          </a:lstStyle>
          <a:p/>
        </p:txBody>
      </p:sp>
      <p:pic>
        <p:nvPicPr>
          <p:cNvPr descr="AND_LOGO_RGB_ON_WHITE.png" id="1182" name="Google Shape;1182;p96"/>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183" name="Google Shape;1183;p96"/>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184" name="Google Shape;1184;p96"/>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3_Headline and Content 1_1_1_1_1_1_1_2_1_1_1_1_2_1_1_1_1_1_1">
    <p:bg>
      <p:bgPr>
        <a:solidFill>
          <a:srgbClr val="FFFFFF"/>
        </a:solidFill>
      </p:bgPr>
    </p:bg>
    <p:spTree>
      <p:nvGrpSpPr>
        <p:cNvPr id="1185" name="Shape 1185"/>
        <p:cNvGrpSpPr/>
        <p:nvPr/>
      </p:nvGrpSpPr>
      <p:grpSpPr>
        <a:xfrm>
          <a:off x="0" y="0"/>
          <a:ext cx="0" cy="0"/>
          <a:chOff x="0" y="0"/>
          <a:chExt cx="0" cy="0"/>
        </a:xfrm>
      </p:grpSpPr>
      <p:pic>
        <p:nvPicPr>
          <p:cNvPr id="1186" name="Google Shape;1186;p97"/>
          <p:cNvPicPr preferRelativeResize="0"/>
          <p:nvPr/>
        </p:nvPicPr>
        <p:blipFill rotWithShape="1">
          <a:blip r:embed="rId2">
            <a:alphaModFix/>
          </a:blip>
          <a:srcRect b="22627" l="0" r="0" t="30641"/>
          <a:stretch/>
        </p:blipFill>
        <p:spPr>
          <a:xfrm>
            <a:off x="0" y="2305800"/>
            <a:ext cx="9143998" cy="2837700"/>
          </a:xfrm>
          <a:prstGeom prst="rect">
            <a:avLst/>
          </a:prstGeom>
          <a:noFill/>
          <a:ln>
            <a:noFill/>
          </a:ln>
        </p:spPr>
      </p:pic>
      <p:sp>
        <p:nvSpPr>
          <p:cNvPr id="1187" name="Google Shape;1187;p97"/>
          <p:cNvSpPr/>
          <p:nvPr/>
        </p:nvSpPr>
        <p:spPr>
          <a:xfrm>
            <a:off x="0" y="152400"/>
            <a:ext cx="9144000" cy="22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97"/>
          <p:cNvSpPr/>
          <p:nvPr/>
        </p:nvSpPr>
        <p:spPr>
          <a:xfrm>
            <a:off x="0" y="0"/>
            <a:ext cx="9144000" cy="230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97"/>
          <p:cNvSpPr txBox="1"/>
          <p:nvPr>
            <p:ph type="title"/>
          </p:nvPr>
        </p:nvSpPr>
        <p:spPr>
          <a:xfrm>
            <a:off x="1336550" y="375000"/>
            <a:ext cx="6351900" cy="1433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3200"/>
              <a:buFont typeface="Poppins Light"/>
              <a:buNone/>
              <a:defRPr b="0" i="0" sz="3200" u="none" cap="none" strike="noStrike">
                <a:solidFill>
                  <a:srgbClr val="434343"/>
                </a:solidFill>
                <a:latin typeface="Poppins Light"/>
                <a:ea typeface="Poppins Light"/>
                <a:cs typeface="Poppins Light"/>
                <a:sym typeface="Poppins Light"/>
              </a:defRPr>
            </a:lvl1pPr>
            <a:lvl2pPr lvl="1"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9pPr>
          </a:lstStyle>
          <a:p/>
        </p:txBody>
      </p:sp>
      <p:sp>
        <p:nvSpPr>
          <p:cNvPr id="1190" name="Google Shape;1190;p97"/>
          <p:cNvSpPr txBox="1"/>
          <p:nvPr/>
        </p:nvSpPr>
        <p:spPr>
          <a:xfrm>
            <a:off x="1006675" y="5887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191" name="Google Shape;1191;p97"/>
          <p:cNvSpPr txBox="1"/>
          <p:nvPr/>
        </p:nvSpPr>
        <p:spPr>
          <a:xfrm rot="10800000">
            <a:off x="6943800" y="5125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192" name="Google Shape;1192;p97"/>
          <p:cNvSpPr txBox="1"/>
          <p:nvPr>
            <p:ph idx="1" type="subTitle"/>
          </p:nvPr>
        </p:nvSpPr>
        <p:spPr>
          <a:xfrm>
            <a:off x="2212700" y="1967550"/>
            <a:ext cx="4599600" cy="269400"/>
          </a:xfrm>
          <a:prstGeom prst="rect">
            <a:avLst/>
          </a:prstGeom>
          <a:noFill/>
          <a:ln>
            <a:noFill/>
          </a:ln>
        </p:spPr>
        <p:txBody>
          <a:bodyPr anchorCtr="0" anchor="b"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1" sz="1200" u="none" cap="none" strike="noStrike">
                <a:solidFill>
                  <a:srgbClr val="434343"/>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rgbClr val="434343"/>
                </a:solidFill>
                <a:latin typeface="Arial"/>
                <a:ea typeface="Arial"/>
                <a:cs typeface="Arial"/>
                <a:sym typeface="Arial"/>
              </a:defRPr>
            </a:lvl9pPr>
          </a:lstStyle>
          <a:p/>
        </p:txBody>
      </p:sp>
      <p:pic>
        <p:nvPicPr>
          <p:cNvPr descr="AND_LOGO_RGB_ON_WHITE.png" id="1193" name="Google Shape;1193;p97"/>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194" name="Google Shape;1194;p97"/>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195" name="Google Shape;1195;p97"/>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3_Headline and Content 1_1_1_1_1_1_1_2_1_1_1_1_2_1_1_1_1_1_1_1">
    <p:bg>
      <p:bgPr>
        <a:solidFill>
          <a:srgbClr val="FFFFFF"/>
        </a:solidFill>
      </p:bgPr>
    </p:bg>
    <p:spTree>
      <p:nvGrpSpPr>
        <p:cNvPr id="1196" name="Shape 1196"/>
        <p:cNvGrpSpPr/>
        <p:nvPr/>
      </p:nvGrpSpPr>
      <p:grpSpPr>
        <a:xfrm>
          <a:off x="0" y="0"/>
          <a:ext cx="0" cy="0"/>
          <a:chOff x="0" y="0"/>
          <a:chExt cx="0" cy="0"/>
        </a:xfrm>
      </p:grpSpPr>
      <p:pic>
        <p:nvPicPr>
          <p:cNvPr id="1197" name="Google Shape;1197;p98"/>
          <p:cNvPicPr preferRelativeResize="0"/>
          <p:nvPr/>
        </p:nvPicPr>
        <p:blipFill rotWithShape="1">
          <a:blip r:embed="rId2">
            <a:alphaModFix/>
          </a:blip>
          <a:srcRect b="0" l="0" r="0" t="54414"/>
          <a:stretch/>
        </p:blipFill>
        <p:spPr>
          <a:xfrm>
            <a:off x="0" y="2305800"/>
            <a:ext cx="9143998" cy="2870050"/>
          </a:xfrm>
          <a:prstGeom prst="rect">
            <a:avLst/>
          </a:prstGeom>
          <a:noFill/>
          <a:ln>
            <a:noFill/>
          </a:ln>
        </p:spPr>
      </p:pic>
      <p:sp>
        <p:nvSpPr>
          <p:cNvPr id="1198" name="Google Shape;1198;p98"/>
          <p:cNvSpPr/>
          <p:nvPr/>
        </p:nvSpPr>
        <p:spPr>
          <a:xfrm>
            <a:off x="0" y="152400"/>
            <a:ext cx="9144000" cy="2219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98"/>
          <p:cNvSpPr/>
          <p:nvPr/>
        </p:nvSpPr>
        <p:spPr>
          <a:xfrm>
            <a:off x="0" y="0"/>
            <a:ext cx="9144000" cy="2305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98"/>
          <p:cNvSpPr txBox="1"/>
          <p:nvPr>
            <p:ph type="title"/>
          </p:nvPr>
        </p:nvSpPr>
        <p:spPr>
          <a:xfrm>
            <a:off x="1336550" y="375000"/>
            <a:ext cx="6351900" cy="1433100"/>
          </a:xfrm>
          <a:prstGeom prst="rect">
            <a:avLst/>
          </a:prstGeom>
          <a:noFill/>
          <a:ln>
            <a:noFill/>
          </a:ln>
        </p:spPr>
        <p:txBody>
          <a:bodyPr anchorCtr="0" anchor="ctr" bIns="91425" lIns="91425" spcFirstLastPara="1" rIns="91425" wrap="square" tIns="91425">
            <a:noAutofit/>
          </a:bodyPr>
          <a:lstStyle>
            <a:lvl1pPr lvl="0" marR="0" rtl="0" algn="ctr">
              <a:lnSpc>
                <a:spcPct val="90000"/>
              </a:lnSpc>
              <a:spcBef>
                <a:spcPts val="0"/>
              </a:spcBef>
              <a:spcAft>
                <a:spcPts val="0"/>
              </a:spcAft>
              <a:buClr>
                <a:srgbClr val="434343"/>
              </a:buClr>
              <a:buSzPts val="3200"/>
              <a:buFont typeface="Poppins Light"/>
              <a:buNone/>
              <a:defRPr b="0" i="0" sz="3200" u="none" cap="none" strike="noStrike">
                <a:solidFill>
                  <a:srgbClr val="434343"/>
                </a:solidFill>
                <a:latin typeface="Poppins Light"/>
                <a:ea typeface="Poppins Light"/>
                <a:cs typeface="Poppins Light"/>
                <a:sym typeface="Poppins Light"/>
              </a:defRPr>
            </a:lvl1pPr>
            <a:lvl2pPr lvl="1"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2pPr>
            <a:lvl3pPr lvl="2"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3pPr>
            <a:lvl4pPr lvl="3"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4pPr>
            <a:lvl5pPr lvl="4"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5pPr>
            <a:lvl6pPr lvl="5"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6pPr>
            <a:lvl7pPr lvl="6"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7pPr>
            <a:lvl8pPr lvl="7"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8pPr>
            <a:lvl9pPr lvl="8" marR="0" rtl="0" algn="l">
              <a:lnSpc>
                <a:spcPct val="100000"/>
              </a:lnSpc>
              <a:spcBef>
                <a:spcPts val="0"/>
              </a:spcBef>
              <a:spcAft>
                <a:spcPts val="0"/>
              </a:spcAft>
              <a:buClr>
                <a:srgbClr val="434343"/>
              </a:buClr>
              <a:buSzPts val="3800"/>
              <a:buFont typeface="Arial"/>
              <a:buNone/>
              <a:defRPr b="0" i="0" sz="3800" u="none" cap="none" strike="noStrike">
                <a:solidFill>
                  <a:srgbClr val="434343"/>
                </a:solidFill>
                <a:latin typeface="Arial"/>
                <a:ea typeface="Arial"/>
                <a:cs typeface="Arial"/>
                <a:sym typeface="Arial"/>
              </a:defRPr>
            </a:lvl9pPr>
          </a:lstStyle>
          <a:p/>
        </p:txBody>
      </p:sp>
      <p:sp>
        <p:nvSpPr>
          <p:cNvPr id="1201" name="Google Shape;1201;p98"/>
          <p:cNvSpPr txBox="1"/>
          <p:nvPr/>
        </p:nvSpPr>
        <p:spPr>
          <a:xfrm>
            <a:off x="1006675" y="5887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202" name="Google Shape;1202;p98"/>
          <p:cNvSpPr txBox="1"/>
          <p:nvPr/>
        </p:nvSpPr>
        <p:spPr>
          <a:xfrm rot="10800000">
            <a:off x="6943800" y="512550"/>
            <a:ext cx="959700" cy="115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0"/>
              <a:buFont typeface="Arial"/>
              <a:buNone/>
            </a:pPr>
            <a:r>
              <a:rPr b="0" i="0" lang="en-GB" sz="12000" u="none" cap="none" strike="noStrike">
                <a:solidFill>
                  <a:srgbClr val="434343"/>
                </a:solidFill>
                <a:latin typeface="Poppins"/>
                <a:ea typeface="Poppins"/>
                <a:cs typeface="Poppins"/>
                <a:sym typeface="Poppins"/>
              </a:rPr>
              <a:t>“</a:t>
            </a:r>
            <a:endParaRPr b="0" i="0" sz="12000" u="none" cap="none" strike="noStrike">
              <a:solidFill>
                <a:srgbClr val="434343"/>
              </a:solidFill>
              <a:latin typeface="Poppins"/>
              <a:ea typeface="Poppins"/>
              <a:cs typeface="Poppins"/>
              <a:sym typeface="Poppins"/>
            </a:endParaRPr>
          </a:p>
        </p:txBody>
      </p:sp>
      <p:sp>
        <p:nvSpPr>
          <p:cNvPr id="1203" name="Google Shape;1203;p98"/>
          <p:cNvSpPr txBox="1"/>
          <p:nvPr>
            <p:ph idx="1" type="subTitle"/>
          </p:nvPr>
        </p:nvSpPr>
        <p:spPr>
          <a:xfrm>
            <a:off x="2212700" y="1967550"/>
            <a:ext cx="4599600" cy="269400"/>
          </a:xfrm>
          <a:prstGeom prst="rect">
            <a:avLst/>
          </a:prstGeom>
          <a:noFill/>
          <a:ln>
            <a:noFill/>
          </a:ln>
        </p:spPr>
        <p:txBody>
          <a:bodyPr anchorCtr="0" anchor="b" bIns="91425" lIns="91425" spcFirstLastPara="1" rIns="91425" wrap="square" tIns="91425">
            <a:noAutofit/>
          </a:bodyPr>
          <a:lstStyle>
            <a:lvl1pPr lvl="0" marR="0" rtl="0" algn="ctr">
              <a:lnSpc>
                <a:spcPct val="115000"/>
              </a:lnSpc>
              <a:spcBef>
                <a:spcPts val="0"/>
              </a:spcBef>
              <a:spcAft>
                <a:spcPts val="0"/>
              </a:spcAft>
              <a:buClr>
                <a:schemeClr val="dk2"/>
              </a:buClr>
              <a:buSzPts val="1800"/>
              <a:buFont typeface="Arial"/>
              <a:buNone/>
              <a:defRPr b="0" i="1" sz="1200" u="none" cap="none" strike="noStrike">
                <a:solidFill>
                  <a:srgbClr val="434343"/>
                </a:solidFill>
                <a:latin typeface="Poppins"/>
                <a:ea typeface="Poppins"/>
                <a:cs typeface="Poppins"/>
                <a:sym typeface="Poppins"/>
              </a:defRPr>
            </a:lvl1pPr>
            <a:lvl2pPr lvl="1"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2pPr>
            <a:lvl3pPr lvl="2"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3pPr>
            <a:lvl4pPr lvl="3"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4pPr>
            <a:lvl5pPr lvl="4"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5pPr>
            <a:lvl6pPr lvl="5"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6pPr>
            <a:lvl7pPr lvl="6"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7pPr>
            <a:lvl8pPr lvl="7" marR="0" rtl="0" algn="ctr">
              <a:lnSpc>
                <a:spcPct val="115000"/>
              </a:lnSpc>
              <a:spcBef>
                <a:spcPts val="1600"/>
              </a:spcBef>
              <a:spcAft>
                <a:spcPts val="0"/>
              </a:spcAft>
              <a:buClr>
                <a:schemeClr val="dk2"/>
              </a:buClr>
              <a:buSzPts val="1400"/>
              <a:buFont typeface="Arial"/>
              <a:buNone/>
              <a:defRPr b="0" i="0" sz="1400" u="none" cap="none" strike="noStrike">
                <a:solidFill>
                  <a:srgbClr val="434343"/>
                </a:solidFill>
                <a:latin typeface="Arial"/>
                <a:ea typeface="Arial"/>
                <a:cs typeface="Arial"/>
                <a:sym typeface="Arial"/>
              </a:defRPr>
            </a:lvl8pPr>
            <a:lvl9pPr lvl="8" marR="0" rtl="0" algn="ctr">
              <a:lnSpc>
                <a:spcPct val="115000"/>
              </a:lnSpc>
              <a:spcBef>
                <a:spcPts val="1600"/>
              </a:spcBef>
              <a:spcAft>
                <a:spcPts val="1600"/>
              </a:spcAft>
              <a:buClr>
                <a:schemeClr val="dk2"/>
              </a:buClr>
              <a:buSzPts val="1400"/>
              <a:buFont typeface="Arial"/>
              <a:buNone/>
              <a:defRPr b="0" i="0" sz="1400" u="none" cap="none" strike="noStrike">
                <a:solidFill>
                  <a:srgbClr val="434343"/>
                </a:solidFill>
                <a:latin typeface="Arial"/>
                <a:ea typeface="Arial"/>
                <a:cs typeface="Arial"/>
                <a:sym typeface="Arial"/>
              </a:defRPr>
            </a:lvl9pPr>
          </a:lstStyle>
          <a:p/>
        </p:txBody>
      </p:sp>
      <p:pic>
        <p:nvPicPr>
          <p:cNvPr descr="AND_LOGO_RGB_ON_WHITE.png" id="1204" name="Google Shape;1204;p98"/>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205" name="Google Shape;1205;p98"/>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206" name="Google Shape;1206;p98"/>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ld / Build / Teach">
  <p:cSld name="3_Headline and Content 1_1_1_1_1_1_1_2_1_1_1_1_1_1_2_1_1_1_1_1_1">
    <p:bg>
      <p:bgPr>
        <a:solidFill>
          <a:srgbClr val="FFFFFF"/>
        </a:solidFill>
      </p:bgPr>
    </p:bg>
    <p:spTree>
      <p:nvGrpSpPr>
        <p:cNvPr id="1207" name="Shape 1207"/>
        <p:cNvGrpSpPr/>
        <p:nvPr/>
      </p:nvGrpSpPr>
      <p:grpSpPr>
        <a:xfrm>
          <a:off x="0" y="0"/>
          <a:ext cx="0" cy="0"/>
          <a:chOff x="0" y="0"/>
          <a:chExt cx="0" cy="0"/>
        </a:xfrm>
      </p:grpSpPr>
      <p:sp>
        <p:nvSpPr>
          <p:cNvPr id="1208" name="Google Shape;1208;p9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1209" name="Google Shape;1209;p99"/>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l">
              <a:spcBef>
                <a:spcPts val="0"/>
              </a:spcBef>
              <a:spcAft>
                <a:spcPts val="0"/>
              </a:spcAft>
              <a:buNone/>
            </a:pPr>
            <a:r>
              <a:rPr lang="en-GB"/>
              <a:t>© AND D</a:t>
            </a:r>
            <a:r>
              <a:rPr lang="en-GB">
                <a:solidFill>
                  <a:schemeClr val="lt2"/>
                </a:solidFill>
              </a:rPr>
              <a:t>i</a:t>
            </a:r>
            <a:r>
              <a:rPr lang="en-GB"/>
              <a:t>gital 20</a:t>
            </a:r>
            <a:r>
              <a:rPr lang="en-GB">
                <a:solidFill>
                  <a:schemeClr val="lt2"/>
                </a:solidFill>
              </a:rPr>
              <a:t>20</a:t>
            </a:r>
            <a:endParaRPr/>
          </a:p>
        </p:txBody>
      </p:sp>
      <p:sp>
        <p:nvSpPr>
          <p:cNvPr id="1210" name="Google Shape;1210;p99"/>
          <p:cNvSpPr txBox="1"/>
          <p:nvPr/>
        </p:nvSpPr>
        <p:spPr>
          <a:xfrm>
            <a:off x="410550" y="273475"/>
            <a:ext cx="8322900" cy="3438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GB" sz="2000">
                <a:solidFill>
                  <a:srgbClr val="434343"/>
                </a:solidFill>
                <a:latin typeface="Poppins"/>
                <a:ea typeface="Poppins"/>
                <a:cs typeface="Poppins"/>
                <a:sym typeface="Poppins"/>
              </a:rPr>
              <a:t>Smart Services For Every Step</a:t>
            </a:r>
            <a:endParaRPr b="1" sz="2000">
              <a:solidFill>
                <a:srgbClr val="434343"/>
              </a:solidFill>
              <a:latin typeface="Poppins"/>
              <a:ea typeface="Poppins"/>
              <a:cs typeface="Poppins"/>
              <a:sym typeface="Poppins"/>
            </a:endParaRPr>
          </a:p>
        </p:txBody>
      </p:sp>
      <p:sp>
        <p:nvSpPr>
          <p:cNvPr id="1211" name="Google Shape;1211;p99"/>
          <p:cNvSpPr txBox="1"/>
          <p:nvPr/>
        </p:nvSpPr>
        <p:spPr>
          <a:xfrm>
            <a:off x="410550" y="564175"/>
            <a:ext cx="8322900" cy="3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FFFFFF"/>
              </a:buClr>
              <a:buSzPts val="1100"/>
              <a:buFont typeface="Arial"/>
              <a:buNone/>
            </a:pPr>
            <a:r>
              <a:rPr lang="en-GB" sz="1200">
                <a:solidFill>
                  <a:srgbClr val="323232"/>
                </a:solidFill>
                <a:latin typeface="Poppins"/>
                <a:ea typeface="Poppins"/>
                <a:cs typeface="Poppins"/>
                <a:sym typeface="Poppins"/>
              </a:rPr>
              <a:t>We help unlock value faster across each stage of your digital journey.</a:t>
            </a:r>
            <a:endParaRPr sz="1200">
              <a:solidFill>
                <a:srgbClr val="323232"/>
              </a:solidFill>
              <a:latin typeface="Poppins"/>
              <a:ea typeface="Poppins"/>
              <a:cs typeface="Poppins"/>
              <a:sym typeface="Poppins"/>
            </a:endParaRPr>
          </a:p>
          <a:p>
            <a:pPr indent="0" lvl="0" marL="0" rtl="0" algn="ctr">
              <a:lnSpc>
                <a:spcPct val="115000"/>
              </a:lnSpc>
              <a:spcBef>
                <a:spcPts val="0"/>
              </a:spcBef>
              <a:spcAft>
                <a:spcPts val="0"/>
              </a:spcAft>
              <a:buNone/>
            </a:pPr>
            <a:r>
              <a:t/>
            </a:r>
            <a:endParaRPr sz="1200">
              <a:solidFill>
                <a:srgbClr val="323232"/>
              </a:solidFill>
              <a:latin typeface="Poppins"/>
              <a:ea typeface="Poppins"/>
              <a:cs typeface="Poppins"/>
              <a:sym typeface="Poppins"/>
            </a:endParaRPr>
          </a:p>
        </p:txBody>
      </p:sp>
      <p:grpSp>
        <p:nvGrpSpPr>
          <p:cNvPr id="1212" name="Google Shape;1212;p99"/>
          <p:cNvGrpSpPr/>
          <p:nvPr/>
        </p:nvGrpSpPr>
        <p:grpSpPr>
          <a:xfrm>
            <a:off x="1476738" y="1191500"/>
            <a:ext cx="6977437" cy="3300075"/>
            <a:chOff x="1476738" y="1191500"/>
            <a:chExt cx="6977437" cy="3300075"/>
          </a:xfrm>
        </p:grpSpPr>
        <p:pic>
          <p:nvPicPr>
            <p:cNvPr id="1213" name="Google Shape;1213;p99"/>
            <p:cNvPicPr preferRelativeResize="0"/>
            <p:nvPr/>
          </p:nvPicPr>
          <p:blipFill rotWithShape="1">
            <a:blip r:embed="rId2">
              <a:alphaModFix/>
            </a:blip>
            <a:srcRect b="0" l="0" r="0" t="0"/>
            <a:stretch/>
          </p:blipFill>
          <p:spPr>
            <a:xfrm>
              <a:off x="1476737" y="1282500"/>
              <a:ext cx="5059924" cy="3162450"/>
            </a:xfrm>
            <a:prstGeom prst="rect">
              <a:avLst/>
            </a:prstGeom>
            <a:noFill/>
            <a:ln>
              <a:noFill/>
            </a:ln>
          </p:spPr>
        </p:pic>
        <p:sp>
          <p:nvSpPr>
            <p:cNvPr id="1214" name="Google Shape;1214;p99"/>
            <p:cNvSpPr txBox="1"/>
            <p:nvPr/>
          </p:nvSpPr>
          <p:spPr>
            <a:xfrm>
              <a:off x="6036125" y="2495800"/>
              <a:ext cx="2184300" cy="7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00AAFF"/>
                  </a:solidFill>
                  <a:latin typeface="Poppins"/>
                  <a:ea typeface="Poppins"/>
                  <a:cs typeface="Poppins"/>
                  <a:sym typeface="Poppins"/>
                </a:rPr>
                <a:t>BUILD</a:t>
              </a:r>
              <a:endParaRPr b="1" sz="1600">
                <a:solidFill>
                  <a:srgbClr val="00AAFF"/>
                </a:solidFill>
                <a:latin typeface="Poppins"/>
                <a:ea typeface="Poppins"/>
                <a:cs typeface="Poppins"/>
                <a:sym typeface="Poppins"/>
              </a:endParaRPr>
            </a:p>
            <a:p>
              <a:pPr indent="0" lvl="0" marL="0" rtl="0" algn="l">
                <a:spcBef>
                  <a:spcPts val="0"/>
                </a:spcBef>
                <a:spcAft>
                  <a:spcPts val="0"/>
                </a:spcAft>
                <a:buNone/>
              </a:pPr>
              <a:r>
                <a:rPr lang="en-GB" sz="1000">
                  <a:solidFill>
                    <a:srgbClr val="434343"/>
                  </a:solidFill>
                  <a:latin typeface="Poppins"/>
                  <a:ea typeface="Poppins"/>
                  <a:cs typeface="Poppins"/>
                  <a:sym typeface="Poppins"/>
                </a:rPr>
                <a:t>Work as a joint team to deliver great digital products faster.</a:t>
              </a:r>
              <a:endParaRPr b="1" sz="1600">
                <a:solidFill>
                  <a:srgbClr val="00AAFF"/>
                </a:solidFill>
                <a:latin typeface="Poppins"/>
                <a:ea typeface="Poppins"/>
                <a:cs typeface="Poppins"/>
                <a:sym typeface="Poppins"/>
              </a:endParaRPr>
            </a:p>
          </p:txBody>
        </p:sp>
        <p:sp>
          <p:nvSpPr>
            <p:cNvPr id="1215" name="Google Shape;1215;p99"/>
            <p:cNvSpPr txBox="1"/>
            <p:nvPr/>
          </p:nvSpPr>
          <p:spPr>
            <a:xfrm>
              <a:off x="5701978" y="3800075"/>
              <a:ext cx="2341200" cy="6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A050FF"/>
                  </a:solidFill>
                  <a:latin typeface="Poppins"/>
                  <a:ea typeface="Poppins"/>
                  <a:cs typeface="Poppins"/>
                  <a:sym typeface="Poppins"/>
                </a:rPr>
                <a:t>TEACH</a:t>
              </a:r>
              <a:endParaRPr b="1" sz="1600">
                <a:solidFill>
                  <a:srgbClr val="A050FF"/>
                </a:solidFill>
                <a:latin typeface="Poppins"/>
                <a:ea typeface="Poppins"/>
                <a:cs typeface="Poppins"/>
                <a:sym typeface="Poppins"/>
              </a:endParaRPr>
            </a:p>
            <a:p>
              <a:pPr indent="0" lvl="0" marL="0" rtl="0" algn="l">
                <a:spcBef>
                  <a:spcPts val="0"/>
                </a:spcBef>
                <a:spcAft>
                  <a:spcPts val="0"/>
                </a:spcAft>
                <a:buNone/>
              </a:pPr>
              <a:r>
                <a:rPr lang="en-GB" sz="1000">
                  <a:solidFill>
                    <a:srgbClr val="434343"/>
                  </a:solidFill>
                  <a:latin typeface="Poppins"/>
                  <a:ea typeface="Poppins"/>
                  <a:cs typeface="Poppins"/>
                  <a:sym typeface="Poppins"/>
                </a:rPr>
                <a:t>Upskill and develop your talent for long term sustainability.</a:t>
              </a:r>
              <a:endParaRPr b="1" sz="1600">
                <a:solidFill>
                  <a:srgbClr val="A050FF"/>
                </a:solidFill>
                <a:latin typeface="Poppins"/>
                <a:ea typeface="Poppins"/>
                <a:cs typeface="Poppins"/>
                <a:sym typeface="Poppins"/>
              </a:endParaRPr>
            </a:p>
          </p:txBody>
        </p:sp>
        <p:sp>
          <p:nvSpPr>
            <p:cNvPr id="1216" name="Google Shape;1216;p99"/>
            <p:cNvSpPr txBox="1"/>
            <p:nvPr/>
          </p:nvSpPr>
          <p:spPr>
            <a:xfrm>
              <a:off x="5701975" y="1191500"/>
              <a:ext cx="2752200" cy="7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5AC328"/>
                  </a:solidFill>
                  <a:latin typeface="Poppins"/>
                  <a:ea typeface="Poppins"/>
                  <a:cs typeface="Poppins"/>
                  <a:sym typeface="Poppins"/>
                </a:rPr>
                <a:t>GUIDE</a:t>
              </a:r>
              <a:endParaRPr b="1" sz="1600">
                <a:solidFill>
                  <a:srgbClr val="5AC328"/>
                </a:solidFill>
                <a:latin typeface="Poppins"/>
                <a:ea typeface="Poppins"/>
                <a:cs typeface="Poppins"/>
                <a:sym typeface="Poppins"/>
              </a:endParaRPr>
            </a:p>
            <a:p>
              <a:pPr indent="0" lvl="0" marL="0" rtl="0" algn="l">
                <a:spcBef>
                  <a:spcPts val="0"/>
                </a:spcBef>
                <a:spcAft>
                  <a:spcPts val="0"/>
                </a:spcAft>
                <a:buNone/>
              </a:pPr>
              <a:r>
                <a:rPr lang="en-GB" sz="1000">
                  <a:solidFill>
                    <a:srgbClr val="434343"/>
                  </a:solidFill>
                  <a:latin typeface="Poppins"/>
                  <a:ea typeface="Poppins"/>
                  <a:cs typeface="Poppins"/>
                  <a:sym typeface="Poppins"/>
                </a:rPr>
                <a:t>Expert support to tackle your toughest digital questions and drive action.</a:t>
              </a:r>
              <a:endParaRPr b="1" sz="1600">
                <a:solidFill>
                  <a:srgbClr val="00AAFF"/>
                </a:solidFill>
                <a:latin typeface="Poppins"/>
                <a:ea typeface="Poppins"/>
                <a:cs typeface="Poppins"/>
                <a:sym typeface="Poppins"/>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5_2_1_1">
    <p:spTree>
      <p:nvGrpSpPr>
        <p:cNvPr id="1217" name="Shape 1217"/>
        <p:cNvGrpSpPr/>
        <p:nvPr/>
      </p:nvGrpSpPr>
      <p:grpSpPr>
        <a:xfrm>
          <a:off x="0" y="0"/>
          <a:ext cx="0" cy="0"/>
          <a:chOff x="0" y="0"/>
          <a:chExt cx="0" cy="0"/>
        </a:xfrm>
      </p:grpSpPr>
      <p:pic>
        <p:nvPicPr>
          <p:cNvPr id="1218" name="Google Shape;1218;p100"/>
          <p:cNvPicPr preferRelativeResize="0"/>
          <p:nvPr/>
        </p:nvPicPr>
        <p:blipFill rotWithShape="1">
          <a:blip r:embed="rId2">
            <a:alphaModFix/>
          </a:blip>
          <a:srcRect b="13128" l="0" r="0" t="2497"/>
          <a:stretch/>
        </p:blipFill>
        <p:spPr>
          <a:xfrm>
            <a:off x="0" y="0"/>
            <a:ext cx="9144000" cy="5143500"/>
          </a:xfrm>
          <a:prstGeom prst="rect">
            <a:avLst/>
          </a:prstGeom>
          <a:noFill/>
          <a:ln>
            <a:noFill/>
          </a:ln>
        </p:spPr>
      </p:pic>
      <p:sp>
        <p:nvSpPr>
          <p:cNvPr id="1219" name="Google Shape;1219;p100"/>
          <p:cNvSpPr txBox="1"/>
          <p:nvPr>
            <p:ph type="title"/>
          </p:nvPr>
        </p:nvSpPr>
        <p:spPr>
          <a:xfrm>
            <a:off x="364300" y="28396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1220" name="Google Shape;1220;p100"/>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221" name="Google Shape;1221;p100"/>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222" name="Google Shape;1222;p100"/>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14">
    <p:spTree>
      <p:nvGrpSpPr>
        <p:cNvPr id="1223" name="Shape 1223"/>
        <p:cNvGrpSpPr/>
        <p:nvPr/>
      </p:nvGrpSpPr>
      <p:grpSpPr>
        <a:xfrm>
          <a:off x="0" y="0"/>
          <a:ext cx="0" cy="0"/>
          <a:chOff x="0" y="0"/>
          <a:chExt cx="0" cy="0"/>
        </a:xfrm>
      </p:grpSpPr>
      <p:pic>
        <p:nvPicPr>
          <p:cNvPr id="1224" name="Google Shape;1224;p101"/>
          <p:cNvPicPr preferRelativeResize="0"/>
          <p:nvPr/>
        </p:nvPicPr>
        <p:blipFill rotWithShape="1">
          <a:blip r:embed="rId2">
            <a:alphaModFix/>
          </a:blip>
          <a:srcRect b="42" l="0" r="0" t="15583"/>
          <a:stretch/>
        </p:blipFill>
        <p:spPr>
          <a:xfrm>
            <a:off x="0" y="-2"/>
            <a:ext cx="9144000" cy="5143498"/>
          </a:xfrm>
          <a:prstGeom prst="rect">
            <a:avLst/>
          </a:prstGeom>
          <a:noFill/>
          <a:ln>
            <a:noFill/>
          </a:ln>
        </p:spPr>
      </p:pic>
      <p:sp>
        <p:nvSpPr>
          <p:cNvPr id="1225" name="Google Shape;1225;p101"/>
          <p:cNvSpPr txBox="1"/>
          <p:nvPr>
            <p:ph type="title"/>
          </p:nvPr>
        </p:nvSpPr>
        <p:spPr>
          <a:xfrm>
            <a:off x="364300" y="28396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1226" name="Google Shape;1226;p101"/>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227" name="Google Shape;1227;p101"/>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228" name="Google Shape;1228;p101"/>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Title">
  <p:cSld name="CUSTOM_14_1">
    <p:spTree>
      <p:nvGrpSpPr>
        <p:cNvPr id="1229" name="Shape 1229"/>
        <p:cNvGrpSpPr/>
        <p:nvPr/>
      </p:nvGrpSpPr>
      <p:grpSpPr>
        <a:xfrm>
          <a:off x="0" y="0"/>
          <a:ext cx="0" cy="0"/>
          <a:chOff x="0" y="0"/>
          <a:chExt cx="0" cy="0"/>
        </a:xfrm>
      </p:grpSpPr>
      <p:pic>
        <p:nvPicPr>
          <p:cNvPr id="1230" name="Google Shape;1230;p102"/>
          <p:cNvPicPr preferRelativeResize="0"/>
          <p:nvPr/>
        </p:nvPicPr>
        <p:blipFill rotWithShape="1">
          <a:blip r:embed="rId2">
            <a:alphaModFix/>
          </a:blip>
          <a:srcRect b="7493" l="0" r="0" t="8118"/>
          <a:stretch/>
        </p:blipFill>
        <p:spPr>
          <a:xfrm>
            <a:off x="0" y="0"/>
            <a:ext cx="9144003" cy="5143501"/>
          </a:xfrm>
          <a:prstGeom prst="rect">
            <a:avLst/>
          </a:prstGeom>
          <a:noFill/>
          <a:ln>
            <a:noFill/>
          </a:ln>
        </p:spPr>
      </p:pic>
      <p:sp>
        <p:nvSpPr>
          <p:cNvPr id="1231" name="Google Shape;1231;p102"/>
          <p:cNvSpPr txBox="1"/>
          <p:nvPr>
            <p:ph type="title"/>
          </p:nvPr>
        </p:nvSpPr>
        <p:spPr>
          <a:xfrm>
            <a:off x="364300" y="706050"/>
            <a:ext cx="5474700" cy="827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4000">
                <a:solidFill>
                  <a:srgbClr val="FFFFFF"/>
                </a:solidFill>
                <a:latin typeface="Poppins"/>
                <a:ea typeface="Poppins"/>
                <a:cs typeface="Poppins"/>
                <a:sym typeface="Poppins"/>
              </a:defRPr>
            </a:lvl1pPr>
            <a:lvl2pPr lvl="1" rtl="0">
              <a:spcBef>
                <a:spcPts val="0"/>
              </a:spcBef>
              <a:spcAft>
                <a:spcPts val="0"/>
              </a:spcAft>
              <a:buNone/>
              <a:defRPr sz="4000">
                <a:solidFill>
                  <a:schemeClr val="dk2"/>
                </a:solidFill>
              </a:defRPr>
            </a:lvl2pPr>
            <a:lvl3pPr lvl="2" rtl="0">
              <a:spcBef>
                <a:spcPts val="0"/>
              </a:spcBef>
              <a:spcAft>
                <a:spcPts val="0"/>
              </a:spcAft>
              <a:buNone/>
              <a:defRPr sz="4000">
                <a:solidFill>
                  <a:schemeClr val="dk2"/>
                </a:solidFill>
              </a:defRPr>
            </a:lvl3pPr>
            <a:lvl4pPr lvl="3" rtl="0">
              <a:spcBef>
                <a:spcPts val="0"/>
              </a:spcBef>
              <a:spcAft>
                <a:spcPts val="0"/>
              </a:spcAft>
              <a:buNone/>
              <a:defRPr sz="4000">
                <a:solidFill>
                  <a:schemeClr val="dk2"/>
                </a:solidFill>
              </a:defRPr>
            </a:lvl4pPr>
            <a:lvl5pPr lvl="4" rtl="0">
              <a:spcBef>
                <a:spcPts val="0"/>
              </a:spcBef>
              <a:spcAft>
                <a:spcPts val="0"/>
              </a:spcAft>
              <a:buNone/>
              <a:defRPr sz="4000">
                <a:solidFill>
                  <a:schemeClr val="dk2"/>
                </a:solidFill>
              </a:defRPr>
            </a:lvl5pPr>
            <a:lvl6pPr lvl="5" rtl="0">
              <a:spcBef>
                <a:spcPts val="0"/>
              </a:spcBef>
              <a:spcAft>
                <a:spcPts val="0"/>
              </a:spcAft>
              <a:buNone/>
              <a:defRPr sz="4000">
                <a:solidFill>
                  <a:schemeClr val="dk2"/>
                </a:solidFill>
              </a:defRPr>
            </a:lvl6pPr>
            <a:lvl7pPr lvl="6" rtl="0">
              <a:spcBef>
                <a:spcPts val="0"/>
              </a:spcBef>
              <a:spcAft>
                <a:spcPts val="0"/>
              </a:spcAft>
              <a:buNone/>
              <a:defRPr sz="4000">
                <a:solidFill>
                  <a:schemeClr val="dk2"/>
                </a:solidFill>
              </a:defRPr>
            </a:lvl7pPr>
            <a:lvl8pPr lvl="7" rtl="0">
              <a:spcBef>
                <a:spcPts val="0"/>
              </a:spcBef>
              <a:spcAft>
                <a:spcPts val="0"/>
              </a:spcAft>
              <a:buNone/>
              <a:defRPr sz="4000">
                <a:solidFill>
                  <a:schemeClr val="dk2"/>
                </a:solidFill>
              </a:defRPr>
            </a:lvl8pPr>
            <a:lvl9pPr lvl="8" rtl="0">
              <a:spcBef>
                <a:spcPts val="0"/>
              </a:spcBef>
              <a:spcAft>
                <a:spcPts val="0"/>
              </a:spcAft>
              <a:buNone/>
              <a:defRPr sz="4000">
                <a:solidFill>
                  <a:schemeClr val="dk2"/>
                </a:solidFill>
              </a:defRPr>
            </a:lvl9pPr>
          </a:lstStyle>
          <a:p/>
        </p:txBody>
      </p:sp>
      <p:pic>
        <p:nvPicPr>
          <p:cNvPr descr="AND_LOGO_RGB_ON_WHITE.png" id="1232" name="Google Shape;1232;p102"/>
          <p:cNvPicPr preferRelativeResize="0"/>
          <p:nvPr/>
        </p:nvPicPr>
        <p:blipFill rotWithShape="1">
          <a:blip r:embed="rId3">
            <a:alphaModFix/>
          </a:blip>
          <a:srcRect b="0" l="0" r="0" t="0"/>
          <a:stretch/>
        </p:blipFill>
        <p:spPr>
          <a:xfrm>
            <a:off x="8462632" y="4788712"/>
            <a:ext cx="430319" cy="163576"/>
          </a:xfrm>
          <a:prstGeom prst="rect">
            <a:avLst/>
          </a:prstGeom>
          <a:noFill/>
          <a:ln>
            <a:noFill/>
          </a:ln>
        </p:spPr>
      </p:pic>
      <p:sp>
        <p:nvSpPr>
          <p:cNvPr id="1233" name="Google Shape;1233;p102"/>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GB"/>
              <a:t>‹#›</a:t>
            </a:fld>
            <a:endParaRPr/>
          </a:p>
        </p:txBody>
      </p:sp>
      <p:sp>
        <p:nvSpPr>
          <p:cNvPr id="1234" name="Google Shape;1234;p102"/>
          <p:cNvSpPr txBox="1"/>
          <p:nvPr>
            <p:ph idx="2" type="sldNum"/>
          </p:nvPr>
        </p:nvSpPr>
        <p:spPr>
          <a:xfrm>
            <a:off x="523200" y="4754400"/>
            <a:ext cx="1263300" cy="2322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r>
              <a:rPr lang="en-GB"/>
              <a:t>© AND Digital 2020</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44" Type="http://schemas.openxmlformats.org/officeDocument/2006/relationships/slideLayout" Target="../slideLayouts/slideLayout54.xml"/><Relationship Id="rId43" Type="http://schemas.openxmlformats.org/officeDocument/2006/relationships/slideLayout" Target="../slideLayouts/slideLayout53.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9" Type="http://schemas.openxmlformats.org/officeDocument/2006/relationships/slideLayout" Target="../slideLayouts/slideLayout5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73" Type="http://schemas.openxmlformats.org/officeDocument/2006/relationships/slideLayout" Target="../slideLayouts/slideLayout83.xml"/><Relationship Id="rId72" Type="http://schemas.openxmlformats.org/officeDocument/2006/relationships/slideLayout" Target="../slideLayouts/slideLayout82.xml"/><Relationship Id="rId31" Type="http://schemas.openxmlformats.org/officeDocument/2006/relationships/slideLayout" Target="../slideLayouts/slideLayout41.xml"/><Relationship Id="rId75" Type="http://schemas.openxmlformats.org/officeDocument/2006/relationships/slideLayout" Target="../slideLayouts/slideLayout85.xml"/><Relationship Id="rId30" Type="http://schemas.openxmlformats.org/officeDocument/2006/relationships/slideLayout" Target="../slideLayouts/slideLayout40.xml"/><Relationship Id="rId74" Type="http://schemas.openxmlformats.org/officeDocument/2006/relationships/slideLayout" Target="../slideLayouts/slideLayout84.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76" Type="http://schemas.openxmlformats.org/officeDocument/2006/relationships/theme" Target="../theme/theme3.xml"/><Relationship Id="rId35" Type="http://schemas.openxmlformats.org/officeDocument/2006/relationships/slideLayout" Target="../slideLayouts/slideLayout45.xml"/><Relationship Id="rId34" Type="http://schemas.openxmlformats.org/officeDocument/2006/relationships/slideLayout" Target="../slideLayouts/slideLayout44.xml"/><Relationship Id="rId71" Type="http://schemas.openxmlformats.org/officeDocument/2006/relationships/slideLayout" Target="../slideLayouts/slideLayout81.xml"/><Relationship Id="rId70" Type="http://schemas.openxmlformats.org/officeDocument/2006/relationships/slideLayout" Target="../slideLayouts/slideLayout80.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62" Type="http://schemas.openxmlformats.org/officeDocument/2006/relationships/slideLayout" Target="../slideLayouts/slideLayout72.xml"/><Relationship Id="rId61" Type="http://schemas.openxmlformats.org/officeDocument/2006/relationships/slideLayout" Target="../slideLayouts/slideLayout71.xml"/><Relationship Id="rId20" Type="http://schemas.openxmlformats.org/officeDocument/2006/relationships/slideLayout" Target="../slideLayouts/slideLayout30.xml"/><Relationship Id="rId64" Type="http://schemas.openxmlformats.org/officeDocument/2006/relationships/slideLayout" Target="../slideLayouts/slideLayout74.xml"/><Relationship Id="rId63" Type="http://schemas.openxmlformats.org/officeDocument/2006/relationships/slideLayout" Target="../slideLayouts/slideLayout73.xml"/><Relationship Id="rId22" Type="http://schemas.openxmlformats.org/officeDocument/2006/relationships/slideLayout" Target="../slideLayouts/slideLayout32.xml"/><Relationship Id="rId66" Type="http://schemas.openxmlformats.org/officeDocument/2006/relationships/slideLayout" Target="../slideLayouts/slideLayout76.xml"/><Relationship Id="rId21" Type="http://schemas.openxmlformats.org/officeDocument/2006/relationships/slideLayout" Target="../slideLayouts/slideLayout31.xml"/><Relationship Id="rId65" Type="http://schemas.openxmlformats.org/officeDocument/2006/relationships/slideLayout" Target="../slideLayouts/slideLayout75.xml"/><Relationship Id="rId24" Type="http://schemas.openxmlformats.org/officeDocument/2006/relationships/slideLayout" Target="../slideLayouts/slideLayout34.xml"/><Relationship Id="rId68" Type="http://schemas.openxmlformats.org/officeDocument/2006/relationships/slideLayout" Target="../slideLayouts/slideLayout78.xml"/><Relationship Id="rId23" Type="http://schemas.openxmlformats.org/officeDocument/2006/relationships/slideLayout" Target="../slideLayouts/slideLayout33.xml"/><Relationship Id="rId67" Type="http://schemas.openxmlformats.org/officeDocument/2006/relationships/slideLayout" Target="../slideLayouts/slideLayout77.xml"/><Relationship Id="rId60" Type="http://schemas.openxmlformats.org/officeDocument/2006/relationships/slideLayout" Target="../slideLayouts/slideLayout70.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69" Type="http://schemas.openxmlformats.org/officeDocument/2006/relationships/slideLayout" Target="../slideLayouts/slideLayout79.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9" Type="http://schemas.openxmlformats.org/officeDocument/2006/relationships/slideLayout" Target="../slideLayouts/slideLayout39.xml"/><Relationship Id="rId51" Type="http://schemas.openxmlformats.org/officeDocument/2006/relationships/slideLayout" Target="../slideLayouts/slideLayout61.xml"/><Relationship Id="rId50" Type="http://schemas.openxmlformats.org/officeDocument/2006/relationships/slideLayout" Target="../slideLayouts/slideLayout60.xml"/><Relationship Id="rId53" Type="http://schemas.openxmlformats.org/officeDocument/2006/relationships/slideLayout" Target="../slideLayouts/slideLayout63.xml"/><Relationship Id="rId52" Type="http://schemas.openxmlformats.org/officeDocument/2006/relationships/slideLayout" Target="../slideLayouts/slideLayout62.xml"/><Relationship Id="rId11" Type="http://schemas.openxmlformats.org/officeDocument/2006/relationships/slideLayout" Target="../slideLayouts/slideLayout21.xml"/><Relationship Id="rId55" Type="http://schemas.openxmlformats.org/officeDocument/2006/relationships/slideLayout" Target="../slideLayouts/slideLayout65.xml"/><Relationship Id="rId10" Type="http://schemas.openxmlformats.org/officeDocument/2006/relationships/slideLayout" Target="../slideLayouts/slideLayout20.xml"/><Relationship Id="rId54" Type="http://schemas.openxmlformats.org/officeDocument/2006/relationships/slideLayout" Target="../slideLayouts/slideLayout64.xml"/><Relationship Id="rId13" Type="http://schemas.openxmlformats.org/officeDocument/2006/relationships/slideLayout" Target="../slideLayouts/slideLayout23.xml"/><Relationship Id="rId57" Type="http://schemas.openxmlformats.org/officeDocument/2006/relationships/slideLayout" Target="../slideLayouts/slideLayout67.xml"/><Relationship Id="rId12" Type="http://schemas.openxmlformats.org/officeDocument/2006/relationships/slideLayout" Target="../slideLayouts/slideLayout22.xml"/><Relationship Id="rId56" Type="http://schemas.openxmlformats.org/officeDocument/2006/relationships/slideLayout" Target="../slideLayouts/slideLayout66.xml"/><Relationship Id="rId15" Type="http://schemas.openxmlformats.org/officeDocument/2006/relationships/slideLayout" Target="../slideLayouts/slideLayout25.xml"/><Relationship Id="rId59" Type="http://schemas.openxmlformats.org/officeDocument/2006/relationships/slideLayout" Target="../slideLayouts/slideLayout69.xml"/><Relationship Id="rId14" Type="http://schemas.openxmlformats.org/officeDocument/2006/relationships/slideLayout" Target="../slideLayouts/slideLayout24.xml"/><Relationship Id="rId58" Type="http://schemas.openxmlformats.org/officeDocument/2006/relationships/slideLayout" Target="../slideLayouts/slideLayout6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24.xml"/><Relationship Id="rId42" Type="http://schemas.openxmlformats.org/officeDocument/2006/relationships/slideLayout" Target="../slideLayouts/slideLayout126.xml"/><Relationship Id="rId41" Type="http://schemas.openxmlformats.org/officeDocument/2006/relationships/slideLayout" Target="../slideLayouts/slideLayout125.xml"/><Relationship Id="rId44" Type="http://schemas.openxmlformats.org/officeDocument/2006/relationships/slideLayout" Target="../slideLayouts/slideLayout128.xml"/><Relationship Id="rId43" Type="http://schemas.openxmlformats.org/officeDocument/2006/relationships/slideLayout" Target="../slideLayouts/slideLayout127.xml"/><Relationship Id="rId46" Type="http://schemas.openxmlformats.org/officeDocument/2006/relationships/slideLayout" Target="../slideLayouts/slideLayout130.xml"/><Relationship Id="rId45" Type="http://schemas.openxmlformats.org/officeDocument/2006/relationships/slideLayout" Target="../slideLayouts/slideLayout129.xml"/><Relationship Id="rId1" Type="http://schemas.openxmlformats.org/officeDocument/2006/relationships/image" Target="../media/image2.png"/><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9" Type="http://schemas.openxmlformats.org/officeDocument/2006/relationships/slideLayout" Target="../slideLayouts/slideLayout93.xml"/><Relationship Id="rId48" Type="http://schemas.openxmlformats.org/officeDocument/2006/relationships/slideLayout" Target="../slideLayouts/slideLayout132.xml"/><Relationship Id="rId47" Type="http://schemas.openxmlformats.org/officeDocument/2006/relationships/slideLayout" Target="../slideLayouts/slideLayout131.xml"/><Relationship Id="rId49" Type="http://schemas.openxmlformats.org/officeDocument/2006/relationships/slideLayout" Target="../slideLayouts/slideLayout133.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31" Type="http://schemas.openxmlformats.org/officeDocument/2006/relationships/slideLayout" Target="../slideLayouts/slideLayout115.xml"/><Relationship Id="rId30" Type="http://schemas.openxmlformats.org/officeDocument/2006/relationships/slideLayout" Target="../slideLayouts/slideLayout114.xml"/><Relationship Id="rId33" Type="http://schemas.openxmlformats.org/officeDocument/2006/relationships/slideLayout" Target="../slideLayouts/slideLayout117.xml"/><Relationship Id="rId32" Type="http://schemas.openxmlformats.org/officeDocument/2006/relationships/slideLayout" Target="../slideLayouts/slideLayout116.xml"/><Relationship Id="rId35" Type="http://schemas.openxmlformats.org/officeDocument/2006/relationships/slideLayout" Target="../slideLayouts/slideLayout119.xml"/><Relationship Id="rId34" Type="http://schemas.openxmlformats.org/officeDocument/2006/relationships/slideLayout" Target="../slideLayouts/slideLayout118.xml"/><Relationship Id="rId37" Type="http://schemas.openxmlformats.org/officeDocument/2006/relationships/slideLayout" Target="../slideLayouts/slideLayout121.xml"/><Relationship Id="rId36" Type="http://schemas.openxmlformats.org/officeDocument/2006/relationships/slideLayout" Target="../slideLayouts/slideLayout120.xml"/><Relationship Id="rId39" Type="http://schemas.openxmlformats.org/officeDocument/2006/relationships/slideLayout" Target="../slideLayouts/slideLayout123.xml"/><Relationship Id="rId38" Type="http://schemas.openxmlformats.org/officeDocument/2006/relationships/slideLayout" Target="../slideLayouts/slideLayout122.xml"/><Relationship Id="rId20" Type="http://schemas.openxmlformats.org/officeDocument/2006/relationships/slideLayout" Target="../slideLayouts/slideLayout104.xml"/><Relationship Id="rId22" Type="http://schemas.openxmlformats.org/officeDocument/2006/relationships/slideLayout" Target="../slideLayouts/slideLayout106.xml"/><Relationship Id="rId21" Type="http://schemas.openxmlformats.org/officeDocument/2006/relationships/slideLayout" Target="../slideLayouts/slideLayout105.xml"/><Relationship Id="rId24" Type="http://schemas.openxmlformats.org/officeDocument/2006/relationships/slideLayout" Target="../slideLayouts/slideLayout108.xml"/><Relationship Id="rId23" Type="http://schemas.openxmlformats.org/officeDocument/2006/relationships/slideLayout" Target="../slideLayouts/slideLayout107.xml"/><Relationship Id="rId26" Type="http://schemas.openxmlformats.org/officeDocument/2006/relationships/slideLayout" Target="../slideLayouts/slideLayout110.xml"/><Relationship Id="rId25" Type="http://schemas.openxmlformats.org/officeDocument/2006/relationships/slideLayout" Target="../slideLayouts/slideLayout109.xml"/><Relationship Id="rId28" Type="http://schemas.openxmlformats.org/officeDocument/2006/relationships/slideLayout" Target="../slideLayouts/slideLayout112.xml"/><Relationship Id="rId27" Type="http://schemas.openxmlformats.org/officeDocument/2006/relationships/slideLayout" Target="../slideLayouts/slideLayout111.xml"/><Relationship Id="rId29" Type="http://schemas.openxmlformats.org/officeDocument/2006/relationships/slideLayout" Target="../slideLayouts/slideLayout113.xml"/><Relationship Id="rId51" Type="http://schemas.openxmlformats.org/officeDocument/2006/relationships/theme" Target="../theme/theme1.xml"/><Relationship Id="rId50" Type="http://schemas.openxmlformats.org/officeDocument/2006/relationships/slideLayout" Target="../slideLayouts/slideLayout134.xml"/><Relationship Id="rId11" Type="http://schemas.openxmlformats.org/officeDocument/2006/relationships/slideLayout" Target="../slideLayouts/slideLayout95.xml"/><Relationship Id="rId10" Type="http://schemas.openxmlformats.org/officeDocument/2006/relationships/slideLayout" Target="../slideLayouts/slideLayout94.xml"/><Relationship Id="rId13" Type="http://schemas.openxmlformats.org/officeDocument/2006/relationships/slideLayout" Target="../slideLayouts/slideLayout97.xml"/><Relationship Id="rId12" Type="http://schemas.openxmlformats.org/officeDocument/2006/relationships/slideLayout" Target="../slideLayouts/slideLayout96.xml"/><Relationship Id="rId15" Type="http://schemas.openxmlformats.org/officeDocument/2006/relationships/slideLayout" Target="../slideLayouts/slideLayout99.xml"/><Relationship Id="rId14" Type="http://schemas.openxmlformats.org/officeDocument/2006/relationships/slideLayout" Target="../slideLayouts/slideLayout98.xml"/><Relationship Id="rId17" Type="http://schemas.openxmlformats.org/officeDocument/2006/relationships/slideLayout" Target="../slideLayouts/slideLayout101.xml"/><Relationship Id="rId16" Type="http://schemas.openxmlformats.org/officeDocument/2006/relationships/slideLayout" Target="../slideLayouts/slideLayout100.xml"/><Relationship Id="rId19" Type="http://schemas.openxmlformats.org/officeDocument/2006/relationships/slideLayout" Target="../slideLayouts/slideLayout103.xml"/><Relationship Id="rId18"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pic>
        <p:nvPicPr>
          <p:cNvPr descr="AND_LOGO_RGB_ON_WHITE.png" id="51" name="Google Shape;51;p13"/>
          <p:cNvPicPr preferRelativeResize="0"/>
          <p:nvPr/>
        </p:nvPicPr>
        <p:blipFill rotWithShape="1">
          <a:blip r:embed="rId1">
            <a:alphaModFix/>
          </a:blip>
          <a:srcRect b="0" l="0" r="0" t="0"/>
          <a:stretch/>
        </p:blipFill>
        <p:spPr>
          <a:xfrm>
            <a:off x="8112540" y="4621325"/>
            <a:ext cx="780410" cy="296650"/>
          </a:xfrm>
          <a:prstGeom prst="rect">
            <a:avLst/>
          </a:prstGeom>
          <a:noFill/>
          <a:ln>
            <a:noFill/>
          </a:ln>
        </p:spPr>
      </p:pic>
      <p:sp>
        <p:nvSpPr>
          <p:cNvPr id="52" name="Google Shape;52;p13"/>
          <p:cNvSpPr txBox="1"/>
          <p:nvPr>
            <p:ph type="title"/>
          </p:nvPr>
        </p:nvSpPr>
        <p:spPr>
          <a:xfrm>
            <a:off x="186150" y="425875"/>
            <a:ext cx="85197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53" name="Google Shape;53;p13"/>
          <p:cNvSpPr txBox="1"/>
          <p:nvPr>
            <p:ph idx="1" type="body"/>
          </p:nvPr>
        </p:nvSpPr>
        <p:spPr>
          <a:xfrm>
            <a:off x="247350" y="1302025"/>
            <a:ext cx="8645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54" name="Google Shape;54;p13"/>
          <p:cNvSpPr txBox="1"/>
          <p:nvPr>
            <p:ph idx="12" type="sldNum"/>
          </p:nvPr>
        </p:nvSpPr>
        <p:spPr>
          <a:xfrm>
            <a:off x="228599" y="4673700"/>
            <a:ext cx="383100" cy="393600"/>
          </a:xfrm>
          <a:prstGeom prst="rect">
            <a:avLst/>
          </a:prstGeom>
          <a:noFill/>
          <a:ln>
            <a:noFill/>
          </a:ln>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fld id="{00000000-1234-1234-1234-123412341234}" type="slidenum">
              <a:rPr lang="en-GB"/>
              <a:t>‹#›</a:t>
            </a:fld>
            <a:endParaRPr/>
          </a:p>
        </p:txBody>
      </p:sp>
      <p:sp>
        <p:nvSpPr>
          <p:cNvPr id="55" name="Google Shape;55;p13"/>
          <p:cNvSpPr txBox="1"/>
          <p:nvPr>
            <p:ph idx="2" type="sldNum"/>
          </p:nvPr>
        </p:nvSpPr>
        <p:spPr>
          <a:xfrm>
            <a:off x="523200" y="4754400"/>
            <a:ext cx="1263300" cy="232200"/>
          </a:xfrm>
          <a:prstGeom prst="rect">
            <a:avLst/>
          </a:prstGeom>
          <a:noFill/>
          <a:ln>
            <a:noFill/>
          </a:ln>
        </p:spPr>
        <p:txBody>
          <a:bodyPr anchorCtr="0" anchor="ctr" bIns="91425" lIns="91425" spcFirstLastPara="1" rIns="91425" wrap="square" tIns="91425">
            <a:noAutofit/>
          </a:bodyPr>
          <a:lstStyle>
            <a:lvl1pPr lvl="0" rtl="0">
              <a:buNone/>
              <a:defRPr sz="700">
                <a:solidFill>
                  <a:schemeClr val="dk2"/>
                </a:solidFill>
              </a:defRPr>
            </a:lvl1pPr>
            <a:lvl2pPr lvl="1" rtl="0">
              <a:buNone/>
              <a:defRPr sz="700">
                <a:solidFill>
                  <a:schemeClr val="dk2"/>
                </a:solidFill>
              </a:defRPr>
            </a:lvl2pPr>
            <a:lvl3pPr lvl="2" rtl="0">
              <a:buNone/>
              <a:defRPr sz="700">
                <a:solidFill>
                  <a:schemeClr val="dk2"/>
                </a:solidFill>
              </a:defRPr>
            </a:lvl3pPr>
            <a:lvl4pPr lvl="3" rtl="0">
              <a:buNone/>
              <a:defRPr sz="700">
                <a:solidFill>
                  <a:schemeClr val="dk2"/>
                </a:solidFill>
              </a:defRPr>
            </a:lvl4pPr>
            <a:lvl5pPr lvl="4" rtl="0">
              <a:buNone/>
              <a:defRPr sz="700">
                <a:solidFill>
                  <a:schemeClr val="dk2"/>
                </a:solidFill>
              </a:defRPr>
            </a:lvl5pPr>
            <a:lvl6pPr lvl="5" rtl="0">
              <a:buNone/>
              <a:defRPr sz="700">
                <a:solidFill>
                  <a:schemeClr val="dk2"/>
                </a:solidFill>
              </a:defRPr>
            </a:lvl6pPr>
            <a:lvl7pPr lvl="6" rtl="0">
              <a:buNone/>
              <a:defRPr sz="700">
                <a:solidFill>
                  <a:schemeClr val="dk2"/>
                </a:solidFill>
              </a:defRPr>
            </a:lvl7pPr>
            <a:lvl8pPr lvl="7" rtl="0">
              <a:buNone/>
              <a:defRPr sz="700">
                <a:solidFill>
                  <a:schemeClr val="dk2"/>
                </a:solidFill>
              </a:defRPr>
            </a:lvl8pPr>
            <a:lvl9pPr lvl="8" rtl="0">
              <a:buNone/>
              <a:defRPr sz="700">
                <a:solidFill>
                  <a:schemeClr val="dk2"/>
                </a:solidFill>
              </a:defRPr>
            </a:lvl9pPr>
          </a:lstStyle>
          <a:p>
            <a:pPr indent="0" lvl="0" marL="0" rtl="0" algn="l">
              <a:spcBef>
                <a:spcPts val="0"/>
              </a:spcBef>
              <a:spcAft>
                <a:spcPts val="0"/>
              </a:spcAft>
              <a:buNone/>
            </a:pPr>
            <a:r>
              <a:rPr lang="en-GB"/>
              <a:t>© AND Digital 2019</a:t>
            </a:r>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09" r:id="rId52"/>
    <p:sldLayoutId id="2147483710" r:id="rId53"/>
    <p:sldLayoutId id="2147483711" r:id="rId54"/>
    <p:sldLayoutId id="2147483712" r:id="rId55"/>
    <p:sldLayoutId id="2147483713" r:id="rId56"/>
    <p:sldLayoutId id="2147483714" r:id="rId57"/>
    <p:sldLayoutId id="2147483715" r:id="rId58"/>
    <p:sldLayoutId id="2147483716" r:id="rId59"/>
    <p:sldLayoutId id="2147483717" r:id="rId60"/>
    <p:sldLayoutId id="2147483718" r:id="rId61"/>
    <p:sldLayoutId id="2147483719" r:id="rId62"/>
    <p:sldLayoutId id="2147483720" r:id="rId63"/>
    <p:sldLayoutId id="2147483721" r:id="rId64"/>
    <p:sldLayoutId id="2147483722" r:id="rId65"/>
    <p:sldLayoutId id="2147483723" r:id="rId66"/>
    <p:sldLayoutId id="2147483724" r:id="rId67"/>
    <p:sldLayoutId id="2147483725" r:id="rId68"/>
    <p:sldLayoutId id="2147483726" r:id="rId69"/>
    <p:sldLayoutId id="2147483727" r:id="rId70"/>
    <p:sldLayoutId id="2147483728" r:id="rId71"/>
    <p:sldLayoutId id="2147483729" r:id="rId72"/>
    <p:sldLayoutId id="2147483730" r:id="rId73"/>
    <p:sldLayoutId id="2147483731" r:id="rId74"/>
    <p:sldLayoutId id="2147483732" r:id="rId7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09" name="Shape 1109"/>
        <p:cNvGrpSpPr/>
        <p:nvPr/>
      </p:nvGrpSpPr>
      <p:grpSpPr>
        <a:xfrm>
          <a:off x="0" y="0"/>
          <a:ext cx="0" cy="0"/>
          <a:chOff x="0" y="0"/>
          <a:chExt cx="0" cy="0"/>
        </a:xfrm>
      </p:grpSpPr>
      <p:sp>
        <p:nvSpPr>
          <p:cNvPr id="1110" name="Google Shape;1110;p88"/>
          <p:cNvSpPr txBox="1"/>
          <p:nvPr>
            <p:ph type="title"/>
          </p:nvPr>
        </p:nvSpPr>
        <p:spPr>
          <a:xfrm>
            <a:off x="186150" y="425875"/>
            <a:ext cx="8519700" cy="343800"/>
          </a:xfrm>
          <a:prstGeom prst="rect">
            <a:avLst/>
          </a:prstGeom>
          <a:noFill/>
          <a:ln>
            <a:noFill/>
          </a:ln>
        </p:spPr>
        <p:txBody>
          <a:bodyPr anchorCtr="0" anchor="ctr" bIns="91425" lIns="91425" spcFirstLastPara="1" rIns="91425" wrap="square" tIns="91425">
            <a:noAutofit/>
          </a:bodyPr>
          <a:lstStyle>
            <a:lvl1pPr indent="0" lvl="0" marL="0" marR="0" rtl="0">
              <a:lnSpc>
                <a:spcPct val="90000"/>
              </a:lnSpc>
              <a:spcBef>
                <a:spcPts val="0"/>
              </a:spcBef>
              <a:spcAft>
                <a:spcPts val="0"/>
              </a:spcAft>
              <a:buClr>
                <a:srgbClr val="434343"/>
              </a:buClr>
              <a:buSzPts val="2400"/>
              <a:buFont typeface="Poppins"/>
              <a:buNone/>
              <a:defRPr b="1" i="0" sz="2400" u="none" cap="none" strike="noStrike">
                <a:solidFill>
                  <a:srgbClr val="434343"/>
                </a:solidFill>
                <a:latin typeface="Poppins"/>
                <a:ea typeface="Poppins"/>
                <a:cs typeface="Poppins"/>
                <a:sym typeface="Poppins"/>
              </a:defRPr>
            </a:lvl1pPr>
            <a:lvl2pPr indent="0" lvl="1" marL="0" marR="0" rtl="0">
              <a:spcBef>
                <a:spcPts val="0"/>
              </a:spcBef>
              <a:spcAft>
                <a:spcPts val="0"/>
              </a:spcAft>
              <a:buClr>
                <a:schemeClr val="lt2"/>
              </a:buClr>
              <a:buSzPts val="1400"/>
              <a:buFont typeface="Arial"/>
              <a:buNone/>
              <a:defRPr b="0" i="0" sz="1800" u="none" cap="none" strike="noStrike">
                <a:solidFill>
                  <a:schemeClr val="lt2"/>
                </a:solidFill>
              </a:defRPr>
            </a:lvl2pPr>
            <a:lvl3pPr indent="0" lvl="2" marL="0" marR="0" rtl="0">
              <a:spcBef>
                <a:spcPts val="0"/>
              </a:spcBef>
              <a:spcAft>
                <a:spcPts val="0"/>
              </a:spcAft>
              <a:buClr>
                <a:schemeClr val="lt2"/>
              </a:buClr>
              <a:buSzPts val="1400"/>
              <a:buFont typeface="Arial"/>
              <a:buNone/>
              <a:defRPr b="0" i="0" sz="1800" u="none" cap="none" strike="noStrike">
                <a:solidFill>
                  <a:schemeClr val="lt2"/>
                </a:solidFill>
              </a:defRPr>
            </a:lvl3pPr>
            <a:lvl4pPr indent="0" lvl="3" marL="0" marR="0" rtl="0">
              <a:spcBef>
                <a:spcPts val="0"/>
              </a:spcBef>
              <a:spcAft>
                <a:spcPts val="0"/>
              </a:spcAft>
              <a:buClr>
                <a:schemeClr val="lt2"/>
              </a:buClr>
              <a:buSzPts val="1400"/>
              <a:buFont typeface="Arial"/>
              <a:buNone/>
              <a:defRPr b="0" i="0" sz="1800" u="none" cap="none" strike="noStrike">
                <a:solidFill>
                  <a:schemeClr val="lt2"/>
                </a:solidFill>
              </a:defRPr>
            </a:lvl4pPr>
            <a:lvl5pPr indent="0" lvl="4" marL="0" marR="0" rtl="0">
              <a:spcBef>
                <a:spcPts val="0"/>
              </a:spcBef>
              <a:spcAft>
                <a:spcPts val="0"/>
              </a:spcAft>
              <a:buClr>
                <a:schemeClr val="lt2"/>
              </a:buClr>
              <a:buSzPts val="1400"/>
              <a:buFont typeface="Arial"/>
              <a:buNone/>
              <a:defRPr b="0" i="0" sz="1800" u="none" cap="none" strike="noStrike">
                <a:solidFill>
                  <a:schemeClr val="lt2"/>
                </a:solidFill>
              </a:defRPr>
            </a:lvl5pPr>
            <a:lvl6pPr indent="0" lvl="5" marL="0" marR="0" rtl="0">
              <a:spcBef>
                <a:spcPts val="0"/>
              </a:spcBef>
              <a:spcAft>
                <a:spcPts val="0"/>
              </a:spcAft>
              <a:buClr>
                <a:schemeClr val="lt2"/>
              </a:buClr>
              <a:buSzPts val="1400"/>
              <a:buFont typeface="Arial"/>
              <a:buNone/>
              <a:defRPr b="0" i="0" sz="1800" u="none" cap="none" strike="noStrike">
                <a:solidFill>
                  <a:schemeClr val="lt2"/>
                </a:solidFill>
              </a:defRPr>
            </a:lvl6pPr>
            <a:lvl7pPr indent="0" lvl="6" marL="0" marR="0" rtl="0">
              <a:spcBef>
                <a:spcPts val="0"/>
              </a:spcBef>
              <a:spcAft>
                <a:spcPts val="0"/>
              </a:spcAft>
              <a:buClr>
                <a:schemeClr val="lt2"/>
              </a:buClr>
              <a:buSzPts val="1400"/>
              <a:buFont typeface="Arial"/>
              <a:buNone/>
              <a:defRPr b="0" i="0" sz="1800" u="none" cap="none" strike="noStrike">
                <a:solidFill>
                  <a:schemeClr val="lt2"/>
                </a:solidFill>
              </a:defRPr>
            </a:lvl7pPr>
            <a:lvl8pPr indent="0" lvl="7" marL="0" marR="0" rtl="0">
              <a:spcBef>
                <a:spcPts val="0"/>
              </a:spcBef>
              <a:spcAft>
                <a:spcPts val="0"/>
              </a:spcAft>
              <a:buClr>
                <a:schemeClr val="lt2"/>
              </a:buClr>
              <a:buSzPts val="1400"/>
              <a:buFont typeface="Arial"/>
              <a:buNone/>
              <a:defRPr b="0" i="0" sz="1800" u="none" cap="none" strike="noStrike">
                <a:solidFill>
                  <a:schemeClr val="lt2"/>
                </a:solidFill>
              </a:defRPr>
            </a:lvl8pPr>
            <a:lvl9pPr indent="0" lvl="8" marL="0" marR="0" rtl="0">
              <a:spcBef>
                <a:spcPts val="0"/>
              </a:spcBef>
              <a:spcAft>
                <a:spcPts val="0"/>
              </a:spcAft>
              <a:buClr>
                <a:schemeClr val="lt2"/>
              </a:buClr>
              <a:buSzPts val="1400"/>
              <a:buFont typeface="Arial"/>
              <a:buNone/>
              <a:defRPr b="0" i="0" sz="1800" u="none" cap="none" strike="noStrike">
                <a:solidFill>
                  <a:schemeClr val="lt2"/>
                </a:solidFill>
              </a:defRPr>
            </a:lvl9pPr>
          </a:lstStyle>
          <a:p/>
        </p:txBody>
      </p:sp>
      <p:sp>
        <p:nvSpPr>
          <p:cNvPr id="1111" name="Google Shape;1111;p88"/>
          <p:cNvSpPr txBox="1"/>
          <p:nvPr>
            <p:ph idx="1" type="body"/>
          </p:nvPr>
        </p:nvSpPr>
        <p:spPr>
          <a:xfrm>
            <a:off x="247350" y="1302025"/>
            <a:ext cx="8645700" cy="30969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u="none" cap="none" strike="noStrike">
                <a:solidFill>
                  <a:schemeClr val="dk2"/>
                </a:solidFill>
                <a:latin typeface="Arial"/>
                <a:ea typeface="Arial"/>
                <a:cs typeface="Arial"/>
                <a:sym typeface="Arial"/>
              </a:defRPr>
            </a:lvl9pPr>
          </a:lstStyle>
          <a:p/>
        </p:txBody>
      </p:sp>
      <p:sp>
        <p:nvSpPr>
          <p:cNvPr id="1112" name="Google Shape;1112;p88"/>
          <p:cNvSpPr txBox="1"/>
          <p:nvPr>
            <p:ph idx="12" type="sldNum"/>
          </p:nvPr>
        </p:nvSpPr>
        <p:spPr>
          <a:xfrm>
            <a:off x="228599" y="4673700"/>
            <a:ext cx="383100" cy="393600"/>
          </a:xfrm>
          <a:prstGeom prst="rect">
            <a:avLst/>
          </a:prstGeom>
          <a:noFill/>
          <a:ln>
            <a:noFill/>
          </a:ln>
        </p:spPr>
        <p:txBody>
          <a:bodyPr anchorCtr="0" anchor="ctr" bIns="91425" lIns="91425" spcFirstLastPara="1" rIns="91425" wrap="square" tIns="91425">
            <a:noAutofit/>
          </a:bodyPr>
          <a:lstStyle>
            <a:lvl1pPr lvl="0" rtl="0">
              <a:buNone/>
              <a:defRPr sz="600">
                <a:solidFill>
                  <a:schemeClr val="lt2"/>
                </a:solidFill>
                <a:latin typeface="Poppins"/>
                <a:ea typeface="Poppins"/>
                <a:cs typeface="Poppins"/>
                <a:sym typeface="Poppins"/>
              </a:defRPr>
            </a:lvl1pPr>
            <a:lvl2pPr lvl="1" rtl="0">
              <a:buNone/>
              <a:defRPr sz="600">
                <a:solidFill>
                  <a:schemeClr val="lt2"/>
                </a:solidFill>
                <a:latin typeface="Poppins"/>
                <a:ea typeface="Poppins"/>
                <a:cs typeface="Poppins"/>
                <a:sym typeface="Poppins"/>
              </a:defRPr>
            </a:lvl2pPr>
            <a:lvl3pPr lvl="2" rtl="0">
              <a:buNone/>
              <a:defRPr sz="600">
                <a:solidFill>
                  <a:schemeClr val="lt2"/>
                </a:solidFill>
                <a:latin typeface="Poppins"/>
                <a:ea typeface="Poppins"/>
                <a:cs typeface="Poppins"/>
                <a:sym typeface="Poppins"/>
              </a:defRPr>
            </a:lvl3pPr>
            <a:lvl4pPr lvl="3" rtl="0">
              <a:buNone/>
              <a:defRPr sz="600">
                <a:solidFill>
                  <a:schemeClr val="lt2"/>
                </a:solidFill>
                <a:latin typeface="Poppins"/>
                <a:ea typeface="Poppins"/>
                <a:cs typeface="Poppins"/>
                <a:sym typeface="Poppins"/>
              </a:defRPr>
            </a:lvl4pPr>
            <a:lvl5pPr lvl="4" rtl="0">
              <a:buNone/>
              <a:defRPr sz="600">
                <a:solidFill>
                  <a:schemeClr val="lt2"/>
                </a:solidFill>
                <a:latin typeface="Poppins"/>
                <a:ea typeface="Poppins"/>
                <a:cs typeface="Poppins"/>
                <a:sym typeface="Poppins"/>
              </a:defRPr>
            </a:lvl5pPr>
            <a:lvl6pPr lvl="5" rtl="0">
              <a:buNone/>
              <a:defRPr sz="600">
                <a:solidFill>
                  <a:schemeClr val="lt2"/>
                </a:solidFill>
                <a:latin typeface="Poppins"/>
                <a:ea typeface="Poppins"/>
                <a:cs typeface="Poppins"/>
                <a:sym typeface="Poppins"/>
              </a:defRPr>
            </a:lvl6pPr>
            <a:lvl7pPr lvl="6" rtl="0">
              <a:buNone/>
              <a:defRPr sz="600">
                <a:solidFill>
                  <a:schemeClr val="lt2"/>
                </a:solidFill>
                <a:latin typeface="Poppins"/>
                <a:ea typeface="Poppins"/>
                <a:cs typeface="Poppins"/>
                <a:sym typeface="Poppins"/>
              </a:defRPr>
            </a:lvl7pPr>
            <a:lvl8pPr lvl="7" rtl="0">
              <a:buNone/>
              <a:defRPr sz="600">
                <a:solidFill>
                  <a:schemeClr val="lt2"/>
                </a:solidFill>
                <a:latin typeface="Poppins"/>
                <a:ea typeface="Poppins"/>
                <a:cs typeface="Poppins"/>
                <a:sym typeface="Poppins"/>
              </a:defRPr>
            </a:lvl8pPr>
            <a:lvl9pPr lvl="8" rtl="0">
              <a:buNone/>
              <a:defRPr sz="600">
                <a:solidFill>
                  <a:schemeClr val="lt2"/>
                </a:solidFill>
                <a:latin typeface="Poppins"/>
                <a:ea typeface="Poppins"/>
                <a:cs typeface="Poppins"/>
                <a:sym typeface="Poppins"/>
              </a:defRPr>
            </a:lvl9pPr>
          </a:lstStyle>
          <a:p>
            <a:pPr indent="0" lvl="0" marL="0" rtl="0" algn="l">
              <a:spcBef>
                <a:spcPts val="0"/>
              </a:spcBef>
              <a:spcAft>
                <a:spcPts val="0"/>
              </a:spcAft>
              <a:buNone/>
            </a:pPr>
            <a:fld id="{00000000-1234-1234-1234-123412341234}" type="slidenum">
              <a:rPr lang="en-GB"/>
              <a:t>‹#›</a:t>
            </a:fld>
            <a:endParaRPr/>
          </a:p>
        </p:txBody>
      </p:sp>
      <p:sp>
        <p:nvSpPr>
          <p:cNvPr id="1113" name="Google Shape;1113;p88"/>
          <p:cNvSpPr txBox="1"/>
          <p:nvPr>
            <p:ph idx="2" type="sldNum"/>
          </p:nvPr>
        </p:nvSpPr>
        <p:spPr>
          <a:xfrm>
            <a:off x="523200" y="4754400"/>
            <a:ext cx="1263300" cy="232200"/>
          </a:xfrm>
          <a:prstGeom prst="rect">
            <a:avLst/>
          </a:prstGeom>
          <a:noFill/>
          <a:ln>
            <a:noFill/>
          </a:ln>
        </p:spPr>
        <p:txBody>
          <a:bodyPr anchorCtr="0" anchor="ctr" bIns="91425" lIns="91425" spcFirstLastPara="1" rIns="91425" wrap="square" tIns="91425">
            <a:noAutofit/>
          </a:bodyPr>
          <a:lstStyle>
            <a:lvl1pPr lvl="0" rtl="0">
              <a:buNone/>
              <a:defRPr sz="600">
                <a:solidFill>
                  <a:schemeClr val="lt2"/>
                </a:solidFill>
                <a:latin typeface="Poppins"/>
                <a:ea typeface="Poppins"/>
                <a:cs typeface="Poppins"/>
                <a:sym typeface="Poppins"/>
              </a:defRPr>
            </a:lvl1pPr>
            <a:lvl2pPr lvl="1" rtl="0">
              <a:buNone/>
              <a:defRPr sz="600">
                <a:solidFill>
                  <a:schemeClr val="lt2"/>
                </a:solidFill>
                <a:latin typeface="Poppins"/>
                <a:ea typeface="Poppins"/>
                <a:cs typeface="Poppins"/>
                <a:sym typeface="Poppins"/>
              </a:defRPr>
            </a:lvl2pPr>
            <a:lvl3pPr lvl="2" rtl="0">
              <a:buNone/>
              <a:defRPr sz="600">
                <a:solidFill>
                  <a:schemeClr val="lt2"/>
                </a:solidFill>
                <a:latin typeface="Poppins"/>
                <a:ea typeface="Poppins"/>
                <a:cs typeface="Poppins"/>
                <a:sym typeface="Poppins"/>
              </a:defRPr>
            </a:lvl3pPr>
            <a:lvl4pPr lvl="3" rtl="0">
              <a:buNone/>
              <a:defRPr sz="600">
                <a:solidFill>
                  <a:schemeClr val="lt2"/>
                </a:solidFill>
                <a:latin typeface="Poppins"/>
                <a:ea typeface="Poppins"/>
                <a:cs typeface="Poppins"/>
                <a:sym typeface="Poppins"/>
              </a:defRPr>
            </a:lvl4pPr>
            <a:lvl5pPr lvl="4" rtl="0">
              <a:buNone/>
              <a:defRPr sz="600">
                <a:solidFill>
                  <a:schemeClr val="lt2"/>
                </a:solidFill>
                <a:latin typeface="Poppins"/>
                <a:ea typeface="Poppins"/>
                <a:cs typeface="Poppins"/>
                <a:sym typeface="Poppins"/>
              </a:defRPr>
            </a:lvl5pPr>
            <a:lvl6pPr lvl="5" rtl="0">
              <a:buNone/>
              <a:defRPr sz="600">
                <a:solidFill>
                  <a:schemeClr val="lt2"/>
                </a:solidFill>
                <a:latin typeface="Poppins"/>
                <a:ea typeface="Poppins"/>
                <a:cs typeface="Poppins"/>
                <a:sym typeface="Poppins"/>
              </a:defRPr>
            </a:lvl6pPr>
            <a:lvl7pPr lvl="6" rtl="0">
              <a:buNone/>
              <a:defRPr sz="600">
                <a:solidFill>
                  <a:schemeClr val="lt2"/>
                </a:solidFill>
                <a:latin typeface="Poppins"/>
                <a:ea typeface="Poppins"/>
                <a:cs typeface="Poppins"/>
                <a:sym typeface="Poppins"/>
              </a:defRPr>
            </a:lvl7pPr>
            <a:lvl8pPr lvl="7" rtl="0">
              <a:buNone/>
              <a:defRPr sz="600">
                <a:solidFill>
                  <a:schemeClr val="lt2"/>
                </a:solidFill>
                <a:latin typeface="Poppins"/>
                <a:ea typeface="Poppins"/>
                <a:cs typeface="Poppins"/>
                <a:sym typeface="Poppins"/>
              </a:defRPr>
            </a:lvl8pPr>
            <a:lvl9pPr lvl="8" rtl="0">
              <a:buNone/>
              <a:defRPr sz="600">
                <a:solidFill>
                  <a:schemeClr val="lt2"/>
                </a:solidFill>
                <a:latin typeface="Poppins"/>
                <a:ea typeface="Poppins"/>
                <a:cs typeface="Poppins"/>
                <a:sym typeface="Poppins"/>
              </a:defRPr>
            </a:lvl9pPr>
          </a:lstStyle>
          <a:p>
            <a:pPr indent="0" lvl="0" marL="0" rtl="0" algn="l">
              <a:spcBef>
                <a:spcPts val="0"/>
              </a:spcBef>
              <a:spcAft>
                <a:spcPts val="0"/>
              </a:spcAft>
              <a:buNone/>
            </a:pPr>
            <a:r>
              <a:rPr lang="en-GB"/>
              <a:t>© AND Digital 2020</a:t>
            </a:r>
            <a:endParaRPr/>
          </a:p>
        </p:txBody>
      </p:sp>
      <p:pic>
        <p:nvPicPr>
          <p:cNvPr descr="AND_LOGO_RGB_ON_WHITE.png" id="1114" name="Google Shape;1114;p88"/>
          <p:cNvPicPr preferRelativeResize="0"/>
          <p:nvPr/>
        </p:nvPicPr>
        <p:blipFill rotWithShape="1">
          <a:blip r:embed="rId1">
            <a:alphaModFix/>
          </a:blip>
          <a:srcRect b="0" l="0" r="0" t="0"/>
          <a:stretch/>
        </p:blipFill>
        <p:spPr>
          <a:xfrm>
            <a:off x="8462632" y="4788712"/>
            <a:ext cx="430319" cy="16357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 id="2147483766" r:id="rId35"/>
    <p:sldLayoutId id="2147483767" r:id="rId36"/>
    <p:sldLayoutId id="2147483768" r:id="rId37"/>
    <p:sldLayoutId id="2147483769" r:id="rId38"/>
    <p:sldLayoutId id="2147483770" r:id="rId39"/>
    <p:sldLayoutId id="2147483771" r:id="rId40"/>
    <p:sldLayoutId id="2147483772" r:id="rId41"/>
    <p:sldLayoutId id="2147483773" r:id="rId42"/>
    <p:sldLayoutId id="2147483774" r:id="rId43"/>
    <p:sldLayoutId id="2147483775" r:id="rId44"/>
    <p:sldLayoutId id="2147483776" r:id="rId45"/>
    <p:sldLayoutId id="2147483777" r:id="rId46"/>
    <p:sldLayoutId id="2147483778" r:id="rId47"/>
    <p:sldLayoutId id="2147483779" r:id="rId48"/>
    <p:sldLayoutId id="2147483780" r:id="rId49"/>
    <p:sldLayoutId id="2147483781"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8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embrace-autism.com/autism-tests/" TargetMode="External"/><Relationship Id="rId4" Type="http://schemas.openxmlformats.org/officeDocument/2006/relationships/hyperlink" Target="https://embrace-autism.com/asrs-5/" TargetMode="External"/><Relationship Id="rId9" Type="http://schemas.openxmlformats.org/officeDocument/2006/relationships/hyperlink" Target="https://www.autistica.org.uk/what-is-autism/signs-and-symptoms/suicide-and-autism" TargetMode="External"/><Relationship Id="rId5" Type="http://schemas.openxmlformats.org/officeDocument/2006/relationships/hyperlink" Target="https://monotropism.org/" TargetMode="External"/><Relationship Id="rId6" Type="http://schemas.openxmlformats.org/officeDocument/2006/relationships/hyperlink" Target="https://adhdaware.org.uk/what-is-adhd/neurodiversity-and-other-conditions/" TargetMode="External"/><Relationship Id="rId7" Type="http://schemas.openxmlformats.org/officeDocument/2006/relationships/hyperlink" Target="https://hdsunflower.com/us/insights/post/for-people-with-non-visible-disabilities" TargetMode="External"/><Relationship Id="rId8" Type="http://schemas.openxmlformats.org/officeDocument/2006/relationships/hyperlink" Target="https://www.ons.gov.uk/peoplepopulationandcommunity/healthandsocialcare/disability/articles/outcomesfordisabledpeopleintheuk/2021" TargetMode="External"/><Relationship Id="rId10" Type="http://schemas.openxmlformats.org/officeDocument/2006/relationships/hyperlink" Target="https://www.autism.org.uk/advice-and-guidance/what-is-autism/autistic-women-and-girl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amazon.co.uk/Unmasking-Autism-Incredible-Hidden-Neurodiversity/dp/1800960549" TargetMode="External"/><Relationship Id="rId4" Type="http://schemas.openxmlformats.org/officeDocument/2006/relationships/hyperlink" Target="https://www.amazon.co.uk/Adult-Autism-Assessment-Handbook-Neurodiversity/dp/1839971665/ref=sr_1_5?crid=2094IACOVUR64&amp;keywords=autism+handbook&amp;qid=1699372286&amp;s=books&amp;sprefix=autism+handbook%2Cstripbooks%2C65&amp;sr=1-5"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6.xml"/><Relationship Id="rId3" Type="http://schemas.openxmlformats.org/officeDocument/2006/relationships/image" Target="../media/image18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7.xml"/><Relationship Id="rId3" Type="http://schemas.openxmlformats.org/officeDocument/2006/relationships/image" Target="../media/image1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comments" Target="../comments/comment5.xml"/><Relationship Id="rId4" Type="http://schemas.openxmlformats.org/officeDocument/2006/relationships/image" Target="../media/image18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comments" Target="../comments/commen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comments" Target="../comments/commen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comments" Target="../comments/comment9.xml"/><Relationship Id="rId4" Type="http://schemas.openxmlformats.org/officeDocument/2006/relationships/image" Target="../media/image18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comments" Target="../comments/commen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comments" Target="../comments/commen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comments" Target="../comments/commen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42.xml"/><Relationship Id="rId3" Type="http://schemas.openxmlformats.org/officeDocument/2006/relationships/comments" Target="../comments/comment13.xml"/><Relationship Id="rId4" Type="http://schemas.openxmlformats.org/officeDocument/2006/relationships/image" Target="../media/image18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omments" Target="../comments/commen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comments" Target="../comments/commen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comments" Target="../comments/commen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38"/>
          <p:cNvSpPr txBox="1"/>
          <p:nvPr>
            <p:ph type="title"/>
          </p:nvPr>
        </p:nvSpPr>
        <p:spPr>
          <a:xfrm>
            <a:off x="1091225" y="2017075"/>
            <a:ext cx="7492200" cy="103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t>N</a:t>
            </a:r>
            <a:r>
              <a:rPr lang="en-GB"/>
              <a:t>eurodiversity</a:t>
            </a:r>
            <a:endParaRPr/>
          </a:p>
        </p:txBody>
      </p:sp>
      <p:sp>
        <p:nvSpPr>
          <p:cNvPr id="1681" name="Google Shape;1681;p138"/>
          <p:cNvSpPr txBox="1"/>
          <p:nvPr>
            <p:ph idx="1" type="subTitle"/>
          </p:nvPr>
        </p:nvSpPr>
        <p:spPr>
          <a:xfrm>
            <a:off x="479525" y="2946325"/>
            <a:ext cx="8098800" cy="517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a:t>Understanding and awareness of neurodiversity</a:t>
            </a:r>
            <a:endParaRPr/>
          </a:p>
          <a:p>
            <a:pPr indent="0" lvl="0" marL="0" rtl="0" algn="r">
              <a:spcBef>
                <a:spcPts val="0"/>
              </a:spcBef>
              <a:spcAft>
                <a:spcPts val="0"/>
              </a:spcAft>
              <a:buNone/>
            </a:pPr>
            <a:r>
              <a:rPr lang="en-GB"/>
              <a:t>Autism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6ECF"/>
                </a:solidFill>
              </a:rPr>
              <a:t>Communication Bad Example, The</a:t>
            </a:r>
            <a:endParaRPr>
              <a:solidFill>
                <a:srgbClr val="FF6ECF"/>
              </a:solidFill>
            </a:endParaRPr>
          </a:p>
        </p:txBody>
      </p:sp>
      <p:sp>
        <p:nvSpPr>
          <p:cNvPr id="1736" name="Google Shape;1736;p147"/>
          <p:cNvSpPr txBox="1"/>
          <p:nvPr>
            <p:ph idx="1" type="body"/>
          </p:nvPr>
        </p:nvSpPr>
        <p:spPr>
          <a:xfrm>
            <a:off x="311700" y="1453325"/>
            <a:ext cx="8520600" cy="3416400"/>
          </a:xfrm>
          <a:prstGeom prst="rect">
            <a:avLst/>
          </a:prstGeom>
        </p:spPr>
        <p:txBody>
          <a:bodyPr anchorCtr="0" anchor="t" bIns="91425" lIns="91425" spcFirstLastPara="1" rIns="91425" wrap="square" tIns="91425">
            <a:normAutofit lnSpcReduction="20000"/>
          </a:bodyPr>
          <a:lstStyle/>
          <a:p>
            <a:pPr indent="-342900" lvl="0" marL="457200" rtl="0" algn="l">
              <a:lnSpc>
                <a:spcPct val="150000"/>
              </a:lnSpc>
              <a:spcBef>
                <a:spcPts val="0"/>
              </a:spcBef>
              <a:spcAft>
                <a:spcPts val="0"/>
              </a:spcAft>
              <a:buSzPts val="1800"/>
              <a:buChar char="●"/>
            </a:pPr>
            <a:r>
              <a:rPr lang="en-GB"/>
              <a:t>Specify</a:t>
            </a:r>
            <a:r>
              <a:rPr lang="en-GB"/>
              <a:t> deadline dates directly</a:t>
            </a:r>
            <a:endParaRPr/>
          </a:p>
          <a:p>
            <a:pPr indent="-342900" lvl="0" marL="457200" rtl="0" algn="l">
              <a:lnSpc>
                <a:spcPct val="150000"/>
              </a:lnSpc>
              <a:spcBef>
                <a:spcPts val="0"/>
              </a:spcBef>
              <a:spcAft>
                <a:spcPts val="0"/>
              </a:spcAft>
              <a:buSzPts val="1800"/>
              <a:buChar char="●"/>
            </a:pPr>
            <a:r>
              <a:rPr lang="en-GB"/>
              <a:t>What you need and when</a:t>
            </a:r>
            <a:endParaRPr/>
          </a:p>
          <a:p>
            <a:pPr indent="-342900" lvl="0" marL="457200" rtl="0" algn="l">
              <a:lnSpc>
                <a:spcPct val="150000"/>
              </a:lnSpc>
              <a:spcBef>
                <a:spcPts val="0"/>
              </a:spcBef>
              <a:spcAft>
                <a:spcPts val="0"/>
              </a:spcAft>
              <a:buSzPts val="1800"/>
              <a:buChar char="●"/>
            </a:pPr>
            <a:r>
              <a:rPr lang="en-GB"/>
              <a:t>Bullet pointed list</a:t>
            </a:r>
            <a:endParaRPr/>
          </a:p>
          <a:p>
            <a:pPr indent="-342900" lvl="0" marL="457200" rtl="0" algn="l">
              <a:lnSpc>
                <a:spcPct val="150000"/>
              </a:lnSpc>
              <a:spcBef>
                <a:spcPts val="0"/>
              </a:spcBef>
              <a:spcAft>
                <a:spcPts val="0"/>
              </a:spcAft>
              <a:buSzPts val="1800"/>
              <a:buChar char="●"/>
            </a:pPr>
            <a:r>
              <a:rPr lang="en-GB"/>
              <a:t>Be literal, don’t imply </a:t>
            </a:r>
            <a:endParaRPr/>
          </a:p>
          <a:p>
            <a:pPr indent="-342900" lvl="0" marL="457200" rtl="0" algn="l">
              <a:lnSpc>
                <a:spcPct val="150000"/>
              </a:lnSpc>
              <a:spcBef>
                <a:spcPts val="0"/>
              </a:spcBef>
              <a:spcAft>
                <a:spcPts val="0"/>
              </a:spcAft>
              <a:buSzPts val="1800"/>
              <a:buChar char="●"/>
            </a:pPr>
            <a:r>
              <a:rPr lang="en-GB"/>
              <a:t>Try to avoid micromanaging</a:t>
            </a:r>
            <a:endParaRPr/>
          </a:p>
          <a:p>
            <a:pPr indent="-342900" lvl="0" marL="457200" rtl="0" algn="l">
              <a:lnSpc>
                <a:spcPct val="150000"/>
              </a:lnSpc>
              <a:spcBef>
                <a:spcPts val="0"/>
              </a:spcBef>
              <a:spcAft>
                <a:spcPts val="0"/>
              </a:spcAft>
              <a:buSzPts val="1800"/>
              <a:buChar char="●"/>
            </a:pPr>
            <a:r>
              <a:rPr lang="en-GB"/>
              <a:t>Be open to </a:t>
            </a:r>
            <a:r>
              <a:rPr lang="en-GB"/>
              <a:t>criticism</a:t>
            </a:r>
            <a:r>
              <a:rPr lang="en-GB"/>
              <a:t> that you may have communicated poorly</a:t>
            </a:r>
            <a:endParaRPr/>
          </a:p>
          <a:p>
            <a:pPr indent="-342900" lvl="0" marL="457200" rtl="0" algn="l">
              <a:lnSpc>
                <a:spcPct val="150000"/>
              </a:lnSpc>
              <a:spcBef>
                <a:spcPts val="0"/>
              </a:spcBef>
              <a:spcAft>
                <a:spcPts val="0"/>
              </a:spcAft>
              <a:buSzPts val="1800"/>
              <a:buChar char="●"/>
            </a:pPr>
            <a:r>
              <a:rPr lang="en-GB"/>
              <a:t>Avoid walls of text</a:t>
            </a:r>
            <a:endParaRPr/>
          </a:p>
          <a:p>
            <a:pPr indent="-342900" lvl="0" marL="457200" rtl="0" algn="l">
              <a:lnSpc>
                <a:spcPct val="150000"/>
              </a:lnSpc>
              <a:spcBef>
                <a:spcPts val="0"/>
              </a:spcBef>
              <a:spcAft>
                <a:spcPts val="0"/>
              </a:spcAft>
              <a:buSzPts val="1800"/>
              <a:buChar char="●"/>
            </a:pPr>
            <a:r>
              <a:rPr lang="en-GB"/>
              <a:t>Avoid meaningless small talk when it’s obvious you want something</a:t>
            </a:r>
            <a:endParaRPr/>
          </a:p>
          <a:p>
            <a:pPr indent="-342900" lvl="0" marL="457200" rtl="0" algn="l">
              <a:lnSpc>
                <a:spcPct val="150000"/>
              </a:lnSpc>
              <a:spcBef>
                <a:spcPts val="0"/>
              </a:spcBef>
              <a:spcAft>
                <a:spcPts val="0"/>
              </a:spcAft>
              <a:buSzPts val="1800"/>
              <a:buChar char="●"/>
            </a:pPr>
            <a:r>
              <a:rPr lang="en-GB"/>
              <a:t>Be open to different modes of </a:t>
            </a:r>
            <a:r>
              <a:rPr lang="en-GB"/>
              <a:t>preferred</a:t>
            </a:r>
            <a:r>
              <a:rPr lang="en-GB"/>
              <a:t> communications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00AAFF"/>
                </a:solidFill>
              </a:rPr>
              <a:t>Differences In Thinking</a:t>
            </a:r>
            <a:endParaRPr>
              <a:solidFill>
                <a:srgbClr val="00AAFF"/>
              </a:solidFill>
            </a:endParaRPr>
          </a:p>
        </p:txBody>
      </p:sp>
      <p:sp>
        <p:nvSpPr>
          <p:cNvPr id="1742" name="Google Shape;1742;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An Autistic person may think better in terms of images, or other abstractions, such as numbers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May struggle with simple things, such as tying shoe laces, or reading analogue clock faces (comorbidity traits)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May find relative complex tasks easy and easy tasks difficult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sp>
        <p:nvSpPr>
          <p:cNvPr id="1747" name="Google Shape;1747;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9900"/>
                </a:solidFill>
              </a:rPr>
              <a:t>Lack Of Structure And Routine</a:t>
            </a:r>
            <a:endParaRPr>
              <a:solidFill>
                <a:srgbClr val="FF9900"/>
              </a:solidFill>
            </a:endParaRPr>
          </a:p>
        </p:txBody>
      </p:sp>
      <p:sp>
        <p:nvSpPr>
          <p:cNvPr id="1748" name="Google Shape;1748;p1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GB"/>
              <a:t>Need for space for regular breaks, lunchtime should be a </a:t>
            </a:r>
            <a:r>
              <a:rPr lang="en-GB"/>
              <a:t>sacred</a:t>
            </a:r>
            <a:r>
              <a:rPr lang="en-GB"/>
              <a:t> space</a:t>
            </a:r>
            <a:endParaRPr/>
          </a:p>
          <a:p>
            <a:pPr indent="-342900" lvl="0" marL="457200" rtl="0" algn="l">
              <a:lnSpc>
                <a:spcPct val="200000"/>
              </a:lnSpc>
              <a:spcBef>
                <a:spcPts val="0"/>
              </a:spcBef>
              <a:spcAft>
                <a:spcPts val="0"/>
              </a:spcAft>
              <a:buSzPts val="1800"/>
              <a:buChar char="●"/>
            </a:pPr>
            <a:r>
              <a:rPr lang="en-GB"/>
              <a:t>Reduce the need for unexpected events</a:t>
            </a:r>
            <a:endParaRPr/>
          </a:p>
          <a:p>
            <a:pPr indent="-342900" lvl="0" marL="457200" rtl="0" algn="l">
              <a:lnSpc>
                <a:spcPct val="200000"/>
              </a:lnSpc>
              <a:spcBef>
                <a:spcPts val="0"/>
              </a:spcBef>
              <a:spcAft>
                <a:spcPts val="0"/>
              </a:spcAft>
              <a:buSzPts val="1800"/>
              <a:buChar char="●"/>
            </a:pPr>
            <a:r>
              <a:rPr lang="en-GB"/>
              <a:t>Need for </a:t>
            </a:r>
            <a:r>
              <a:rPr lang="en-GB"/>
              <a:t>flexible</a:t>
            </a:r>
            <a:r>
              <a:rPr lang="en-GB"/>
              <a:t> work patterns</a:t>
            </a:r>
            <a:endParaRPr/>
          </a:p>
          <a:p>
            <a:pPr indent="-342900" lvl="0" marL="457200" rtl="0" algn="l">
              <a:lnSpc>
                <a:spcPct val="200000"/>
              </a:lnSpc>
              <a:spcBef>
                <a:spcPts val="0"/>
              </a:spcBef>
              <a:spcAft>
                <a:spcPts val="0"/>
              </a:spcAft>
              <a:buSzPts val="1800"/>
              <a:buChar char="●"/>
            </a:pPr>
            <a:r>
              <a:rPr lang="en-GB"/>
              <a:t>A unexpected break in routine may cause distress</a:t>
            </a:r>
            <a:endParaRPr/>
          </a:p>
          <a:p>
            <a:pPr indent="-342900" lvl="0" marL="457200" rtl="0" algn="l">
              <a:lnSpc>
                <a:spcPct val="200000"/>
              </a:lnSpc>
              <a:spcBef>
                <a:spcPts val="0"/>
              </a:spcBef>
              <a:spcAft>
                <a:spcPts val="0"/>
              </a:spcAft>
              <a:buSzPts val="1800"/>
              <a:buChar char="●"/>
            </a:pPr>
            <a:r>
              <a:rPr lang="en-GB"/>
              <a:t>Empowered to say no to meetings</a:t>
            </a:r>
            <a:endParaRPr/>
          </a:p>
          <a:p>
            <a:pPr indent="0" lvl="0" marL="0" rtl="0" algn="l">
              <a:lnSpc>
                <a:spcPct val="200000"/>
              </a:lnSpc>
              <a:spcBef>
                <a:spcPts val="1200"/>
              </a:spcBef>
              <a:spcAft>
                <a:spcPts val="1200"/>
              </a:spcAft>
              <a:buNone/>
            </a:pPr>
            <a:r>
              <a:rPr lang="en-GB"/>
              <a:t>Structure need not be imposed, but created collaboratively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002E"/>
                </a:solidFill>
              </a:rPr>
              <a:t>Masking To Fit In</a:t>
            </a:r>
            <a:endParaRPr>
              <a:solidFill>
                <a:srgbClr val="FF002E"/>
              </a:solidFill>
            </a:endParaRPr>
          </a:p>
        </p:txBody>
      </p:sp>
      <p:sp>
        <p:nvSpPr>
          <p:cNvPr id="1754" name="Google Shape;1754;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a:bodyPr>
          <a:lstStyle/>
          <a:p>
            <a:pPr indent="-325755" lvl="0" marL="457200" rtl="0" algn="l">
              <a:lnSpc>
                <a:spcPct val="150000"/>
              </a:lnSpc>
              <a:spcBef>
                <a:spcPts val="0"/>
              </a:spcBef>
              <a:spcAft>
                <a:spcPts val="0"/>
              </a:spcAft>
              <a:buSzPct val="100000"/>
              <a:buChar char="●"/>
            </a:pPr>
            <a:r>
              <a:rPr lang="en-GB"/>
              <a:t>An autistic person may be masking to hide their behaviours, this is a survival strategy a person may develop to blend in with others to avoid </a:t>
            </a:r>
            <a:r>
              <a:rPr lang="en-GB"/>
              <a:t>consequences</a:t>
            </a:r>
            <a:r>
              <a:rPr lang="en-GB"/>
              <a:t> such as bullying, a lot of autistic people have a lifetime of trauma as a result</a:t>
            </a:r>
            <a:endParaRPr/>
          </a:p>
          <a:p>
            <a:pPr indent="-325755" lvl="0" marL="457200" rtl="0" algn="l">
              <a:lnSpc>
                <a:spcPct val="150000"/>
              </a:lnSpc>
              <a:spcBef>
                <a:spcPts val="1000"/>
              </a:spcBef>
              <a:spcAft>
                <a:spcPts val="0"/>
              </a:spcAft>
              <a:buSzPct val="100000"/>
              <a:buChar char="●"/>
            </a:pPr>
            <a:r>
              <a:rPr lang="en-GB"/>
              <a:t>Hidden autistic behaviours may include the need to stim, such as hand flapping, rocking gentle or needing to pace</a:t>
            </a:r>
            <a:endParaRPr/>
          </a:p>
          <a:p>
            <a:pPr indent="-325755" lvl="0" marL="457200" rtl="0" algn="l">
              <a:lnSpc>
                <a:spcPct val="150000"/>
              </a:lnSpc>
              <a:spcBef>
                <a:spcPts val="1000"/>
              </a:spcBef>
              <a:spcAft>
                <a:spcPts val="0"/>
              </a:spcAft>
              <a:buSzPct val="100000"/>
              <a:buChar char="●"/>
            </a:pPr>
            <a:r>
              <a:rPr lang="en-GB"/>
              <a:t>Masking may also mean engaging in activities that are difficult to take part in, formulating sentences may require extra effort</a:t>
            </a:r>
            <a:endParaRPr/>
          </a:p>
          <a:p>
            <a:pPr indent="-325755" lvl="0" marL="457200" rtl="0" algn="l">
              <a:lnSpc>
                <a:spcPct val="150000"/>
              </a:lnSpc>
              <a:spcBef>
                <a:spcPts val="1000"/>
              </a:spcBef>
              <a:spcAft>
                <a:spcPts val="1000"/>
              </a:spcAft>
              <a:buSzPct val="100000"/>
              <a:buChar char="●"/>
            </a:pPr>
            <a:r>
              <a:rPr b="1" lang="en-GB"/>
              <a:t>The </a:t>
            </a:r>
            <a:r>
              <a:rPr b="1" lang="en-GB"/>
              <a:t>consequences</a:t>
            </a:r>
            <a:r>
              <a:rPr b="1" lang="en-GB"/>
              <a:t> of masking all the time can be exhaustion and result in burnout</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Hidden Consequences</a:t>
            </a:r>
            <a:endParaRPr/>
          </a:p>
        </p:txBody>
      </p:sp>
      <p:sp>
        <p:nvSpPr>
          <p:cNvPr id="1760" name="Google Shape;1760;p1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You may not see the visible consequences of a person living in a world not built for them, such as;</a:t>
            </a:r>
            <a:endParaRPr/>
          </a:p>
          <a:p>
            <a:pPr indent="0" lvl="0" marL="0" rtl="0" algn="l">
              <a:spcBef>
                <a:spcPts val="1200"/>
              </a:spcBef>
              <a:spcAft>
                <a:spcPts val="0"/>
              </a:spcAft>
              <a:buNone/>
            </a:pPr>
            <a:r>
              <a:t/>
            </a:r>
            <a:endParaRPr/>
          </a:p>
          <a:p>
            <a:pPr indent="-342900" lvl="0" marL="457200" rtl="0" algn="l">
              <a:lnSpc>
                <a:spcPct val="200000"/>
              </a:lnSpc>
              <a:spcBef>
                <a:spcPts val="1200"/>
              </a:spcBef>
              <a:spcAft>
                <a:spcPts val="0"/>
              </a:spcAft>
              <a:buSzPts val="1800"/>
              <a:buChar char="●"/>
            </a:pPr>
            <a:r>
              <a:rPr lang="en-GB"/>
              <a:t>Meltdowns</a:t>
            </a:r>
            <a:endParaRPr/>
          </a:p>
          <a:p>
            <a:pPr indent="-342900" lvl="0" marL="457200" rtl="0" algn="l">
              <a:lnSpc>
                <a:spcPct val="200000"/>
              </a:lnSpc>
              <a:spcBef>
                <a:spcPts val="0"/>
              </a:spcBef>
              <a:spcAft>
                <a:spcPts val="0"/>
              </a:spcAft>
              <a:buSzPts val="1800"/>
              <a:buChar char="●"/>
            </a:pPr>
            <a:r>
              <a:rPr lang="en-GB"/>
              <a:t>Non-Verbal</a:t>
            </a:r>
            <a:endParaRPr/>
          </a:p>
          <a:p>
            <a:pPr indent="-342900" lvl="0" marL="457200" rtl="0" algn="l">
              <a:lnSpc>
                <a:spcPct val="200000"/>
              </a:lnSpc>
              <a:spcBef>
                <a:spcPts val="0"/>
              </a:spcBef>
              <a:spcAft>
                <a:spcPts val="0"/>
              </a:spcAft>
              <a:buSzPts val="1800"/>
              <a:buChar char="●"/>
            </a:pPr>
            <a:r>
              <a:rPr lang="en-GB"/>
              <a:t>Exhaustion &amp; Burnout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4" name="Shape 1764"/>
        <p:cNvGrpSpPr/>
        <p:nvPr/>
      </p:nvGrpSpPr>
      <p:grpSpPr>
        <a:xfrm>
          <a:off x="0" y="0"/>
          <a:ext cx="0" cy="0"/>
          <a:chOff x="0" y="0"/>
          <a:chExt cx="0" cy="0"/>
        </a:xfrm>
      </p:grpSpPr>
      <p:sp>
        <p:nvSpPr>
          <p:cNvPr id="1765" name="Google Shape;1765;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Ways Of Working</a:t>
            </a:r>
            <a:endParaRPr/>
          </a:p>
        </p:txBody>
      </p:sp>
      <p:sp>
        <p:nvSpPr>
          <p:cNvPr id="1766" name="Google Shape;1766;p152"/>
          <p:cNvSpPr txBox="1"/>
          <p:nvPr>
            <p:ph idx="1" type="body"/>
          </p:nvPr>
        </p:nvSpPr>
        <p:spPr>
          <a:xfrm>
            <a:off x="425175" y="1023800"/>
            <a:ext cx="8182800" cy="3990900"/>
          </a:xfrm>
          <a:prstGeom prst="rect">
            <a:avLst/>
          </a:prstGeom>
          <a:ln cap="flat" cmpd="sng" w="9525">
            <a:solidFill>
              <a:srgbClr val="E0E0E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t/>
            </a:r>
            <a:endParaRPr/>
          </a:p>
          <a:p>
            <a:pPr indent="0" lvl="0" marL="0" rtl="0" algn="ctr">
              <a:lnSpc>
                <a:spcPct val="150000"/>
              </a:lnSpc>
              <a:spcBef>
                <a:spcPts val="1200"/>
              </a:spcBef>
              <a:spcAft>
                <a:spcPts val="0"/>
              </a:spcAft>
              <a:buNone/>
            </a:pPr>
            <a:r>
              <a:rPr lang="en-GB"/>
              <a:t>Be open to individual ways of working, and be open to change, your way of working may be good for you, but damaging for another</a:t>
            </a:r>
            <a:endParaRPr/>
          </a:p>
          <a:p>
            <a:pPr indent="0" lvl="0" marL="0" rtl="0" algn="ctr">
              <a:lnSpc>
                <a:spcPct val="150000"/>
              </a:lnSpc>
              <a:spcBef>
                <a:spcPts val="1200"/>
              </a:spcBef>
              <a:spcAft>
                <a:spcPts val="0"/>
              </a:spcAft>
              <a:buNone/>
            </a:pPr>
            <a:r>
              <a:t/>
            </a:r>
            <a:endParaRPr/>
          </a:p>
          <a:p>
            <a:pPr indent="0" lvl="0" marL="0" rtl="0" algn="ctr">
              <a:lnSpc>
                <a:spcPct val="150000"/>
              </a:lnSpc>
              <a:spcBef>
                <a:spcPts val="1200"/>
              </a:spcBef>
              <a:spcAft>
                <a:spcPts val="1200"/>
              </a:spcAft>
              <a:buNone/>
            </a:pPr>
            <a:r>
              <a:rPr lang="en-GB"/>
              <a:t>Just because a certain way of working has been common practise for many years, doesn’t mean it’s an effective or a good way of working (be an agent for positive change, rather than a spokesperson for tradition)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1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500"/>
          </a:p>
          <a:p>
            <a:pPr indent="0" lvl="0" marL="0" rtl="0" algn="l">
              <a:spcBef>
                <a:spcPts val="1200"/>
              </a:spcBef>
              <a:spcAft>
                <a:spcPts val="0"/>
              </a:spcAft>
              <a:buNone/>
            </a:pPr>
            <a:r>
              <a:t/>
            </a:r>
            <a:endParaRPr b="1" sz="2500"/>
          </a:p>
          <a:p>
            <a:pPr indent="0" lvl="0" marL="0" rtl="0" algn="ctr">
              <a:spcBef>
                <a:spcPts val="1200"/>
              </a:spcBef>
              <a:spcAft>
                <a:spcPts val="1200"/>
              </a:spcAft>
              <a:buNone/>
            </a:pPr>
            <a:r>
              <a:rPr b="1" lang="en-GB" sz="2500">
                <a:solidFill>
                  <a:srgbClr val="9900FF"/>
                </a:solidFill>
              </a:rPr>
              <a:t>A </a:t>
            </a:r>
            <a:r>
              <a:rPr b="1" lang="en-GB" sz="2500">
                <a:solidFill>
                  <a:srgbClr val="9900FF"/>
                </a:solidFill>
              </a:rPr>
              <a:t>neurodiverse</a:t>
            </a:r>
            <a:r>
              <a:rPr b="1" lang="en-GB" sz="2500">
                <a:solidFill>
                  <a:srgbClr val="9900FF"/>
                </a:solidFill>
              </a:rPr>
              <a:t> friendly workplace benefits us all!</a:t>
            </a:r>
            <a:endParaRPr b="1" sz="2500">
              <a:solidFill>
                <a:srgbClr val="9900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Strength Based Mindsets</a:t>
            </a:r>
            <a:endParaRPr/>
          </a:p>
        </p:txBody>
      </p:sp>
      <p:sp>
        <p:nvSpPr>
          <p:cNvPr id="1777" name="Google Shape;1777;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Hyperfocusing</a:t>
            </a:r>
            <a:endParaRPr/>
          </a:p>
          <a:p>
            <a:pPr indent="0" lvl="0" marL="0" rtl="0" algn="l">
              <a:spcBef>
                <a:spcPts val="1200"/>
              </a:spcBef>
              <a:spcAft>
                <a:spcPts val="0"/>
              </a:spcAft>
              <a:buNone/>
            </a:pPr>
            <a:r>
              <a:rPr lang="en-GB"/>
              <a:t>Doing </a:t>
            </a:r>
            <a:r>
              <a:rPr lang="en-GB"/>
              <a:t>repetitive</a:t>
            </a:r>
            <a:r>
              <a:rPr lang="en-GB"/>
              <a:t> tasks quickly with high </a:t>
            </a:r>
            <a:r>
              <a:rPr lang="en-GB"/>
              <a:t>quality</a:t>
            </a:r>
            <a:endParaRPr/>
          </a:p>
          <a:p>
            <a:pPr indent="0" lvl="0" marL="0" rtl="0" algn="l">
              <a:spcBef>
                <a:spcPts val="1200"/>
              </a:spcBef>
              <a:spcAft>
                <a:spcPts val="0"/>
              </a:spcAft>
              <a:buNone/>
            </a:pPr>
            <a:r>
              <a:rPr lang="en-GB"/>
              <a:t>Learning </a:t>
            </a:r>
            <a:r>
              <a:rPr lang="en-GB"/>
              <a:t>really quickly</a:t>
            </a:r>
            <a:endParaRPr/>
          </a:p>
          <a:p>
            <a:pPr indent="0" lvl="0" marL="0" rtl="0" algn="l">
              <a:spcBef>
                <a:spcPts val="1200"/>
              </a:spcBef>
              <a:spcAft>
                <a:spcPts val="0"/>
              </a:spcAft>
              <a:buNone/>
            </a:pPr>
            <a:r>
              <a:rPr lang="en-GB"/>
              <a:t>Identifying patterns that nobody else can see quickly</a:t>
            </a:r>
            <a:endParaRPr/>
          </a:p>
          <a:p>
            <a:pPr indent="0" lvl="0" marL="0" rtl="0" algn="l">
              <a:spcBef>
                <a:spcPts val="1200"/>
              </a:spcBef>
              <a:spcAft>
                <a:spcPts val="0"/>
              </a:spcAft>
              <a:buNone/>
            </a:pPr>
            <a:r>
              <a:rPr lang="en-GB"/>
              <a:t>Conventional thinking can sometimes slow down progress considerably</a:t>
            </a:r>
            <a:endParaRPr/>
          </a:p>
          <a:p>
            <a:pPr indent="0" lvl="0" marL="0" rtl="0" algn="l">
              <a:spcBef>
                <a:spcPts val="1200"/>
              </a:spcBef>
              <a:spcAft>
                <a:spcPts val="1200"/>
              </a:spcAft>
              <a:buNone/>
            </a:pPr>
            <a:r>
              <a:rPr lang="en-GB"/>
              <a:t>Difficult things to you, may be easy to a person with autism, and vice versa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Can I Do To Help?</a:t>
            </a:r>
            <a:endParaRPr/>
          </a:p>
        </p:txBody>
      </p:sp>
      <p:sp>
        <p:nvSpPr>
          <p:cNvPr id="1783" name="Google Shape;1783;p1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GB"/>
              <a:t>Challenge your own ways of thinking, not everybody thinks the same</a:t>
            </a:r>
            <a:endParaRPr/>
          </a:p>
          <a:p>
            <a:pPr indent="0" lvl="0" marL="0" rtl="0" algn="l">
              <a:spcBef>
                <a:spcPts val="1200"/>
              </a:spcBef>
              <a:spcAft>
                <a:spcPts val="0"/>
              </a:spcAft>
              <a:buNone/>
            </a:pPr>
            <a:r>
              <a:rPr lang="en-GB"/>
              <a:t>When there is a misunderstanding or conflict, don’t assume the other person is the primary cause of the problem</a:t>
            </a:r>
            <a:endParaRPr/>
          </a:p>
          <a:p>
            <a:pPr indent="0" lvl="0" marL="0" rtl="0" algn="l">
              <a:spcBef>
                <a:spcPts val="1200"/>
              </a:spcBef>
              <a:spcAft>
                <a:spcPts val="0"/>
              </a:spcAft>
              <a:buNone/>
            </a:pPr>
            <a:r>
              <a:rPr lang="en-GB"/>
              <a:t>Whilst feedback is useful, be considerate with feedback, open a dialogue, you may be commenting on a </a:t>
            </a:r>
            <a:r>
              <a:rPr lang="en-GB"/>
              <a:t>neurological</a:t>
            </a:r>
            <a:r>
              <a:rPr lang="en-GB"/>
              <a:t> condition that is impossible to change</a:t>
            </a:r>
            <a:endParaRPr/>
          </a:p>
          <a:p>
            <a:pPr indent="0" lvl="0" marL="0" rtl="0" algn="l">
              <a:spcBef>
                <a:spcPts val="1200"/>
              </a:spcBef>
              <a:spcAft>
                <a:spcPts val="0"/>
              </a:spcAft>
              <a:buNone/>
            </a:pPr>
            <a:r>
              <a:rPr lang="en-GB"/>
              <a:t>Give space to people to allow time to process</a:t>
            </a:r>
            <a:endParaRPr/>
          </a:p>
          <a:p>
            <a:pPr indent="0" lvl="0" marL="0" rtl="0" algn="l">
              <a:spcBef>
                <a:spcPts val="1200"/>
              </a:spcBef>
              <a:spcAft>
                <a:spcPts val="0"/>
              </a:spcAft>
              <a:buNone/>
            </a:pPr>
            <a:r>
              <a:rPr lang="en-GB"/>
              <a:t>When creating meetings ensure a clear </a:t>
            </a:r>
            <a:r>
              <a:rPr lang="en-GB"/>
              <a:t>agenda</a:t>
            </a:r>
            <a:r>
              <a:rPr lang="en-GB"/>
              <a:t> is defined with outcomes clearly stated in the description, allow others to make the choice about whether to attend </a:t>
            </a:r>
            <a:endParaRPr/>
          </a:p>
          <a:p>
            <a:pPr indent="0" lvl="0" marL="0" rtl="0" algn="l">
              <a:spcBef>
                <a:spcPts val="1200"/>
              </a:spcBef>
              <a:spcAft>
                <a:spcPts val="0"/>
              </a:spcAft>
              <a:buNone/>
            </a:pPr>
            <a:r>
              <a:rPr lang="en-GB"/>
              <a:t>Don’t book important meetings during lunchtime</a:t>
            </a:r>
            <a:endParaRPr/>
          </a:p>
          <a:p>
            <a:pPr indent="0" lvl="0" marL="0" rtl="0" algn="l">
              <a:spcBef>
                <a:spcPts val="1200"/>
              </a:spcBef>
              <a:spcAft>
                <a:spcPts val="0"/>
              </a:spcAft>
              <a:buNone/>
            </a:pPr>
            <a:r>
              <a:rPr lang="en-GB"/>
              <a:t>Challenge traditional working conventions</a:t>
            </a:r>
            <a:endParaRPr/>
          </a:p>
          <a:p>
            <a:pPr indent="0" lvl="0" marL="0" rtl="0" algn="l">
              <a:spcBef>
                <a:spcPts val="1200"/>
              </a:spcBef>
              <a:spcAft>
                <a:spcPts val="1200"/>
              </a:spcAft>
              <a:buNone/>
            </a:pPr>
            <a:r>
              <a:rPr lang="en-GB"/>
              <a:t>Don’t be a Dick</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56"/>
          <p:cNvSpPr txBox="1"/>
          <p:nvPr>
            <p:ph type="title"/>
          </p:nvPr>
        </p:nvSpPr>
        <p:spPr>
          <a:xfrm>
            <a:off x="248200" y="2286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GB"/>
              <a:t>Questions!</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Poppins"/>
                <a:ea typeface="Poppins"/>
                <a:cs typeface="Poppins"/>
                <a:sym typeface="Poppins"/>
              </a:rPr>
              <a:t>What is it?</a:t>
            </a:r>
            <a:endParaRPr>
              <a:latin typeface="Poppins"/>
              <a:ea typeface="Poppins"/>
              <a:cs typeface="Poppins"/>
              <a:sym typeface="Poppins"/>
            </a:endParaRPr>
          </a:p>
        </p:txBody>
      </p:sp>
      <p:sp>
        <p:nvSpPr>
          <p:cNvPr id="1687" name="Google Shape;1687;p139"/>
          <p:cNvSpPr txBox="1"/>
          <p:nvPr>
            <p:ph idx="1" type="body"/>
          </p:nvPr>
        </p:nvSpPr>
        <p:spPr>
          <a:xfrm>
            <a:off x="311700" y="1220150"/>
            <a:ext cx="8520600" cy="6900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b="1" lang="en-GB"/>
              <a:t>Having a neurodiverse brain means you have </a:t>
            </a:r>
            <a:r>
              <a:rPr b="1" lang="en-GB" u="sng">
                <a:solidFill>
                  <a:srgbClr val="FF002E"/>
                </a:solidFill>
              </a:rPr>
              <a:t>s</a:t>
            </a:r>
            <a:r>
              <a:rPr b="1" lang="en-GB" u="sng">
                <a:solidFill>
                  <a:srgbClr val="FF002E"/>
                </a:solidFill>
              </a:rPr>
              <a:t>ensory</a:t>
            </a:r>
            <a:r>
              <a:rPr b="1" lang="en-GB" u="sng">
                <a:solidFill>
                  <a:srgbClr val="FF002E"/>
                </a:solidFill>
              </a:rPr>
              <a:t> processing differences</a:t>
            </a:r>
            <a:r>
              <a:rPr b="1" lang="en-GB">
                <a:solidFill>
                  <a:srgbClr val="FF002E"/>
                </a:solidFill>
              </a:rPr>
              <a:t> </a:t>
            </a:r>
            <a:r>
              <a:rPr b="1" lang="en-GB"/>
              <a:t>compared to the majority of the population</a:t>
            </a:r>
            <a:endParaRPr/>
          </a:p>
        </p:txBody>
      </p:sp>
      <p:pic>
        <p:nvPicPr>
          <p:cNvPr id="1688" name="Google Shape;1688;p139"/>
          <p:cNvPicPr preferRelativeResize="0"/>
          <p:nvPr/>
        </p:nvPicPr>
        <p:blipFill>
          <a:blip r:embed="rId4">
            <a:alphaModFix/>
          </a:blip>
          <a:stretch>
            <a:fillRect/>
          </a:stretch>
        </p:blipFill>
        <p:spPr>
          <a:xfrm>
            <a:off x="2444500" y="2021400"/>
            <a:ext cx="4032243" cy="2928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Follow up links;</a:t>
            </a:r>
            <a:endParaRPr/>
          </a:p>
        </p:txBody>
      </p:sp>
      <p:sp>
        <p:nvSpPr>
          <p:cNvPr id="1794" name="Google Shape;1794;p1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p>
          <a:p>
            <a:pPr indent="0" lvl="0" marL="0" rtl="0" algn="l">
              <a:spcBef>
                <a:spcPts val="1200"/>
              </a:spcBef>
              <a:spcAft>
                <a:spcPts val="0"/>
              </a:spcAft>
              <a:buClr>
                <a:schemeClr val="dk1"/>
              </a:buClr>
              <a:buSzPct val="61111"/>
              <a:buFont typeface="Arial"/>
              <a:buNone/>
            </a:pPr>
            <a:r>
              <a:rPr lang="en-GB" u="sng">
                <a:solidFill>
                  <a:schemeClr val="accent5"/>
                </a:solidFill>
                <a:hlinkClick r:id="rId3">
                  <a:extLst>
                    <a:ext uri="{A12FA001-AC4F-418D-AE19-62706E023703}">
                      <ahyp:hlinkClr val="tx"/>
                    </a:ext>
                  </a:extLst>
                </a:hlinkClick>
              </a:rPr>
              <a:t>https://embrace-autism.com/autism-tests/</a:t>
            </a:r>
            <a:endParaRPr/>
          </a:p>
          <a:p>
            <a:pPr indent="0" lvl="0" marL="0" rtl="0" algn="l">
              <a:spcBef>
                <a:spcPts val="1200"/>
              </a:spcBef>
              <a:spcAft>
                <a:spcPts val="0"/>
              </a:spcAft>
              <a:buClr>
                <a:schemeClr val="dk1"/>
              </a:buClr>
              <a:buSzPct val="61111"/>
              <a:buFont typeface="Arial"/>
              <a:buNone/>
            </a:pPr>
            <a:r>
              <a:rPr lang="en-GB" u="sng">
                <a:solidFill>
                  <a:schemeClr val="accent5"/>
                </a:solidFill>
                <a:hlinkClick r:id="rId4">
                  <a:extLst>
                    <a:ext uri="{A12FA001-AC4F-418D-AE19-62706E023703}">
                      <ahyp:hlinkClr val="tx"/>
                    </a:ext>
                  </a:extLst>
                </a:hlinkClick>
              </a:rPr>
              <a:t>https://embrace-autism.com/asrs-5/</a:t>
            </a:r>
            <a:endParaRPr/>
          </a:p>
          <a:p>
            <a:pPr indent="0" lvl="0" marL="0" rtl="0" algn="l">
              <a:spcBef>
                <a:spcPts val="1200"/>
              </a:spcBef>
              <a:spcAft>
                <a:spcPts val="0"/>
              </a:spcAft>
              <a:buNone/>
            </a:pPr>
            <a:r>
              <a:rPr lang="en-GB" u="sng">
                <a:solidFill>
                  <a:schemeClr val="accent5"/>
                </a:solidFill>
                <a:hlinkClick r:id="rId5">
                  <a:extLst>
                    <a:ext uri="{A12FA001-AC4F-418D-AE19-62706E023703}">
                      <ahyp:hlinkClr val="tx"/>
                    </a:ext>
                  </a:extLst>
                </a:hlinkClick>
              </a:rPr>
              <a:t>https://monotropism.org/</a:t>
            </a:r>
            <a:endParaRPr/>
          </a:p>
          <a:p>
            <a:pPr indent="0" lvl="0" marL="0" rtl="0" algn="l">
              <a:spcBef>
                <a:spcPts val="1200"/>
              </a:spcBef>
              <a:spcAft>
                <a:spcPts val="0"/>
              </a:spcAft>
              <a:buNone/>
            </a:pPr>
            <a:r>
              <a:rPr lang="en-GB" u="sng">
                <a:solidFill>
                  <a:schemeClr val="hlink"/>
                </a:solidFill>
                <a:hlinkClick r:id="rId6"/>
              </a:rPr>
              <a:t>https://adhdaware.org.uk/what-is-adhd/neurodiversity-and-other-conditions/</a:t>
            </a:r>
            <a:endParaRPr/>
          </a:p>
          <a:p>
            <a:pPr indent="0" lvl="0" marL="0" rtl="0" algn="l">
              <a:spcBef>
                <a:spcPts val="1200"/>
              </a:spcBef>
              <a:spcAft>
                <a:spcPts val="0"/>
              </a:spcAft>
              <a:buNone/>
            </a:pPr>
            <a:r>
              <a:t/>
            </a:r>
            <a:endParaRPr/>
          </a:p>
          <a:p>
            <a:pPr indent="0" lvl="0" marL="0" rtl="0" algn="l">
              <a:spcBef>
                <a:spcPts val="1200"/>
              </a:spcBef>
              <a:spcAft>
                <a:spcPts val="0"/>
              </a:spcAft>
              <a:buClr>
                <a:schemeClr val="dk1"/>
              </a:buClr>
              <a:buSzPct val="61111"/>
              <a:buFont typeface="Arial"/>
              <a:buNone/>
            </a:pPr>
            <a:r>
              <a:rPr lang="en-GB" u="sng">
                <a:solidFill>
                  <a:schemeClr val="accent5"/>
                </a:solidFill>
                <a:hlinkClick r:id="rId7">
                  <a:extLst>
                    <a:ext uri="{A12FA001-AC4F-418D-AE19-62706E023703}">
                      <ahyp:hlinkClr val="tx"/>
                    </a:ext>
                  </a:extLst>
                </a:hlinkClick>
              </a:rPr>
              <a:t>https://hdsunflower.com/us/insights/post/for-people-with-non-visible-disabilities</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GB" u="sng">
                <a:solidFill>
                  <a:schemeClr val="hlink"/>
                </a:solidFill>
                <a:hlinkClick r:id="rId8"/>
              </a:rPr>
              <a:t>https://www.ons.gov.uk/peoplepopulationandcommunity/healthandsocialcare/disability/articles/outcomesfordisabledpeopleintheuk/2021</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GB" u="sng">
                <a:solidFill>
                  <a:schemeClr val="hlink"/>
                </a:solidFill>
                <a:hlinkClick r:id="rId9"/>
              </a:rPr>
              <a:t>https://www.autistica.org.uk/what-is-autism/signs-and-symptoms/suicide-and-autism</a:t>
            </a:r>
            <a:endParaRPr/>
          </a:p>
          <a:p>
            <a:pPr indent="0" lvl="0" marL="0" rtl="0" algn="l">
              <a:spcBef>
                <a:spcPts val="1200"/>
              </a:spcBef>
              <a:spcAft>
                <a:spcPts val="0"/>
              </a:spcAft>
              <a:buClr>
                <a:schemeClr val="dk1"/>
              </a:buClr>
              <a:buSzPct val="61111"/>
              <a:buFont typeface="Arial"/>
              <a:buNone/>
            </a:pPr>
            <a:r>
              <a:rPr lang="en-GB" u="sng">
                <a:solidFill>
                  <a:schemeClr val="hlink"/>
                </a:solidFill>
                <a:hlinkClick r:id="rId10"/>
              </a:rPr>
              <a:t>https://www.autism.org.uk/advice-and-guidance/what-is-autism/autistic-women-and-girls</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61111"/>
              <a:buFont typeface="Arial"/>
              <a:buNone/>
            </a:pPr>
            <a:r>
              <a:rPr lang="en-GB"/>
              <a:t>https://apnews.com/article/how-common-is-autism-e38179682e2759b0aff9c017bf7ebf61#:~:text=That's%20up%20from%201%20in,about%202%25%20of%20white%20kids.</a:t>
            </a:r>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Clr>
                <a:schemeClr val="dk1"/>
              </a:buClr>
              <a:buSzPct val="61111"/>
              <a:buFont typeface="Arial"/>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Recommended Reading;</a:t>
            </a:r>
            <a:endParaRPr/>
          </a:p>
        </p:txBody>
      </p:sp>
      <p:sp>
        <p:nvSpPr>
          <p:cNvPr id="1800" name="Google Shape;1800;p1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u="sng">
                <a:solidFill>
                  <a:schemeClr val="hlink"/>
                </a:solidFill>
                <a:hlinkClick r:id="rId3"/>
              </a:rPr>
              <a:t>https://www.amazon.co.uk/Unmasking-Autism-Incredible-Hidden-Neurodiversity/dp/1800960549</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u="sng">
                <a:solidFill>
                  <a:schemeClr val="hlink"/>
                </a:solidFill>
                <a:hlinkClick r:id="rId4"/>
              </a:rPr>
              <a:t>https://www.amazon.co.uk/Adult-Autism-Assessment-Handbook-Neurodiversity/dp/1839971665/ref=sr_1_5?crid=2094IACOVUR64&amp;keywords=autism+handbook&amp;qid=1699372286&amp;s=books&amp;sprefix=autism+handbook%2Cstripbooks%2C65&amp;sr=1-5</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1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06" name="Google Shape;1806;p1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12" name="Google Shape;1812;p1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18" name="Google Shape;1818;p1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Strength based, rather than deficit based</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Autism Spectrum Disorder</a:t>
            </a:r>
            <a:endParaRPr/>
          </a:p>
          <a:p>
            <a:pPr indent="0" lvl="0" marL="0" rtl="0" algn="l">
              <a:spcBef>
                <a:spcPts val="1200"/>
              </a:spcBef>
              <a:spcAft>
                <a:spcPts val="0"/>
              </a:spcAft>
              <a:buNone/>
            </a:pPr>
            <a:r>
              <a:rPr lang="en-GB"/>
              <a:t>Rather than</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NOT BEING YOURSELF (MASKING)</a:t>
            </a:r>
            <a:endParaRPr/>
          </a:p>
        </p:txBody>
      </p:sp>
      <p:sp>
        <p:nvSpPr>
          <p:cNvPr id="1824" name="Google Shape;1824;p1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Survival strategy</a:t>
            </a:r>
            <a:endParaRPr/>
          </a:p>
          <a:p>
            <a:pPr indent="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28" name="Shape 1828"/>
        <p:cNvGrpSpPr/>
        <p:nvPr/>
      </p:nvGrpSpPr>
      <p:grpSpPr>
        <a:xfrm>
          <a:off x="0" y="0"/>
          <a:ext cx="0" cy="0"/>
          <a:chOff x="0" y="0"/>
          <a:chExt cx="0" cy="0"/>
        </a:xfrm>
      </p:grpSpPr>
      <p:sp>
        <p:nvSpPr>
          <p:cNvPr id="1829" name="Google Shape;1829;p16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
        <p:nvSpPr>
          <p:cNvPr id="1830" name="Google Shape;1830;p163"/>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 AND D</a:t>
            </a:r>
            <a:r>
              <a:rPr lang="en-GB">
                <a:solidFill>
                  <a:schemeClr val="lt2"/>
                </a:solidFill>
              </a:rPr>
              <a:t>i</a:t>
            </a:r>
            <a:r>
              <a:rPr lang="en-GB"/>
              <a:t>gital 20</a:t>
            </a:r>
            <a:r>
              <a:rPr lang="en-GB">
                <a:solidFill>
                  <a:schemeClr val="lt2"/>
                </a:solidFill>
              </a:rPr>
              <a:t>20</a:t>
            </a:r>
            <a:endParaRPr/>
          </a:p>
        </p:txBody>
      </p:sp>
      <p:sp>
        <p:nvSpPr>
          <p:cNvPr id="1831" name="Google Shape;1831;p163"/>
          <p:cNvSpPr txBox="1"/>
          <p:nvPr/>
        </p:nvSpPr>
        <p:spPr>
          <a:xfrm>
            <a:off x="4079675" y="308425"/>
            <a:ext cx="4180200" cy="49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A life of contradictions</a:t>
            </a:r>
            <a:endParaRPr b="1" sz="2400">
              <a:latin typeface="Poppins"/>
              <a:ea typeface="Poppins"/>
              <a:cs typeface="Poppins"/>
              <a:sym typeface="Poppins"/>
            </a:endParaRPr>
          </a:p>
          <a:p>
            <a:pPr indent="0" lvl="0" marL="0" marR="0" rtl="0" algn="l">
              <a:lnSpc>
                <a:spcPct val="90000"/>
              </a:lnSpc>
              <a:spcBef>
                <a:spcPts val="0"/>
              </a:spcBef>
              <a:spcAft>
                <a:spcPts val="0"/>
              </a:spcAft>
              <a:buNone/>
            </a:pPr>
            <a:r>
              <a:t/>
            </a:r>
            <a:endParaRPr sz="2400">
              <a:solidFill>
                <a:schemeClr val="dk2"/>
              </a:solidFill>
              <a:latin typeface="Poppins SemiBold"/>
              <a:ea typeface="Poppins SemiBold"/>
              <a:cs typeface="Poppins SemiBold"/>
              <a:sym typeface="Poppins SemiBold"/>
            </a:endParaRPr>
          </a:p>
        </p:txBody>
      </p:sp>
      <p:sp>
        <p:nvSpPr>
          <p:cNvPr id="1832" name="Google Shape;1832;p163"/>
          <p:cNvSpPr txBox="1"/>
          <p:nvPr/>
        </p:nvSpPr>
        <p:spPr>
          <a:xfrm>
            <a:off x="328581" y="735825"/>
            <a:ext cx="8390400" cy="343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t/>
            </a:r>
            <a:endParaRPr sz="1200">
              <a:latin typeface="Poppins"/>
              <a:ea typeface="Poppins"/>
              <a:cs typeface="Poppins"/>
              <a:sym typeface="Poppins"/>
            </a:endParaRPr>
          </a:p>
        </p:txBody>
      </p:sp>
      <p:sp>
        <p:nvSpPr>
          <p:cNvPr id="1833" name="Google Shape;1833;p163"/>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chemeClr val="dk2"/>
                </a:solidFill>
              </a:rPr>
              <a:t>‹#›</a:t>
            </a:fld>
            <a:endParaRPr sz="700">
              <a:solidFill>
                <a:schemeClr val="dk2"/>
              </a:solidFill>
            </a:endParaRPr>
          </a:p>
        </p:txBody>
      </p:sp>
      <p:sp>
        <p:nvSpPr>
          <p:cNvPr id="1834" name="Google Shape;1834;p163"/>
          <p:cNvSpPr txBox="1"/>
          <p:nvPr/>
        </p:nvSpPr>
        <p:spPr>
          <a:xfrm>
            <a:off x="414200" y="735825"/>
            <a:ext cx="83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200">
              <a:latin typeface="Poppins"/>
              <a:ea typeface="Poppins"/>
              <a:cs typeface="Poppins"/>
              <a:sym typeface="Poppins"/>
            </a:endParaRPr>
          </a:p>
        </p:txBody>
      </p:sp>
      <p:sp>
        <p:nvSpPr>
          <p:cNvPr id="1835" name="Google Shape;1835;p163"/>
          <p:cNvSpPr txBox="1"/>
          <p:nvPr>
            <p:ph idx="1" type="body"/>
          </p:nvPr>
        </p:nvSpPr>
        <p:spPr>
          <a:xfrm>
            <a:off x="3964400" y="1403375"/>
            <a:ext cx="4840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595959"/>
              </a:buClr>
              <a:buSzPts val="1800"/>
              <a:buChar char="●"/>
            </a:pPr>
            <a:r>
              <a:rPr lang="en-GB" sz="1800">
                <a:solidFill>
                  <a:srgbClr val="595959"/>
                </a:solidFill>
              </a:rPr>
              <a:t>You may be ok in one scenario, but not ok in a similar scenario</a:t>
            </a:r>
            <a:endParaRPr sz="1800">
              <a:solidFill>
                <a:srgbClr val="595959"/>
              </a:solidFill>
            </a:endParaRPr>
          </a:p>
          <a:p>
            <a:pPr indent="-342900" lvl="0" marL="457200" rtl="0" algn="l">
              <a:spcBef>
                <a:spcPts val="0"/>
              </a:spcBef>
              <a:spcAft>
                <a:spcPts val="0"/>
              </a:spcAft>
              <a:buClr>
                <a:srgbClr val="595959"/>
              </a:buClr>
              <a:buSzPts val="1800"/>
              <a:buChar char="●"/>
            </a:pPr>
            <a:r>
              <a:rPr lang="en-GB" sz="1800">
                <a:solidFill>
                  <a:srgbClr val="595959"/>
                </a:solidFill>
              </a:rPr>
              <a:t>You may seek out sensory experiences, but also get overwhelmed by them</a:t>
            </a:r>
            <a:endParaRPr sz="1800">
              <a:solidFill>
                <a:srgbClr val="595959"/>
              </a:solidFill>
            </a:endParaRPr>
          </a:p>
          <a:p>
            <a:pPr indent="-342900" lvl="0" marL="457200" rtl="0" algn="l">
              <a:spcBef>
                <a:spcPts val="0"/>
              </a:spcBef>
              <a:spcAft>
                <a:spcPts val="0"/>
              </a:spcAft>
              <a:buClr>
                <a:srgbClr val="595959"/>
              </a:buClr>
              <a:buSzPts val="1800"/>
              <a:buChar char="●"/>
            </a:pPr>
            <a:r>
              <a:rPr lang="en-GB" sz="1800">
                <a:solidFill>
                  <a:srgbClr val="595959"/>
                </a:solidFill>
              </a:rPr>
              <a:t>You need structure but it becomes mundane</a:t>
            </a:r>
            <a:endParaRPr sz="1800">
              <a:solidFill>
                <a:srgbClr val="595959"/>
              </a:solidFill>
            </a:endParaRPr>
          </a:p>
          <a:p>
            <a:pPr indent="-342900" lvl="0" marL="457200" rtl="0" algn="l">
              <a:spcBef>
                <a:spcPts val="0"/>
              </a:spcBef>
              <a:spcAft>
                <a:spcPts val="0"/>
              </a:spcAft>
              <a:buClr>
                <a:srgbClr val="595959"/>
              </a:buClr>
              <a:buSzPts val="1800"/>
              <a:buChar char="●"/>
            </a:pPr>
            <a:r>
              <a:rPr lang="en-GB" sz="1800">
                <a:solidFill>
                  <a:srgbClr val="595959"/>
                </a:solidFill>
              </a:rPr>
              <a:t>So many more…</a:t>
            </a:r>
            <a:endParaRPr sz="1800">
              <a:solidFill>
                <a:srgbClr val="595959"/>
              </a:solidFill>
            </a:endParaRPr>
          </a:p>
          <a:p>
            <a:pPr indent="0" lvl="0" marL="0" rtl="0" algn="ctr">
              <a:spcBef>
                <a:spcPts val="1200"/>
              </a:spcBef>
              <a:spcAft>
                <a:spcPts val="0"/>
              </a:spcAft>
              <a:buNone/>
            </a:pPr>
            <a:r>
              <a:t/>
            </a:r>
            <a:endParaRPr sz="1800">
              <a:solidFill>
                <a:srgbClr val="595959"/>
              </a:solidFill>
            </a:endParaRPr>
          </a:p>
          <a:p>
            <a:pPr indent="0" lvl="0" marL="0" rtl="0" algn="l">
              <a:spcBef>
                <a:spcPts val="1200"/>
              </a:spcBef>
              <a:spcAft>
                <a:spcPts val="1200"/>
              </a:spcAft>
              <a:buNone/>
            </a:pPr>
            <a:r>
              <a:t/>
            </a:r>
            <a:endParaRPr/>
          </a:p>
        </p:txBody>
      </p:sp>
      <p:pic>
        <p:nvPicPr>
          <p:cNvPr id="1836" name="Google Shape;1836;p163"/>
          <p:cNvPicPr preferRelativeResize="0"/>
          <p:nvPr/>
        </p:nvPicPr>
        <p:blipFill>
          <a:blip r:embed="rId3">
            <a:alphaModFix/>
          </a:blip>
          <a:stretch>
            <a:fillRect/>
          </a:stretch>
        </p:blipFill>
        <p:spPr>
          <a:xfrm>
            <a:off x="328575" y="735825"/>
            <a:ext cx="2929075" cy="3833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0" name="Shape 1840"/>
        <p:cNvGrpSpPr/>
        <p:nvPr/>
      </p:nvGrpSpPr>
      <p:grpSpPr>
        <a:xfrm>
          <a:off x="0" y="0"/>
          <a:ext cx="0" cy="0"/>
          <a:chOff x="0" y="0"/>
          <a:chExt cx="0" cy="0"/>
        </a:xfrm>
      </p:grpSpPr>
      <p:sp>
        <p:nvSpPr>
          <p:cNvPr id="1841" name="Google Shape;1841;p16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
        <p:nvSpPr>
          <p:cNvPr id="1842" name="Google Shape;1842;p164"/>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 AND D</a:t>
            </a:r>
            <a:r>
              <a:rPr lang="en-GB">
                <a:solidFill>
                  <a:schemeClr val="lt2"/>
                </a:solidFill>
              </a:rPr>
              <a:t>i</a:t>
            </a:r>
            <a:r>
              <a:rPr lang="en-GB"/>
              <a:t>gital 20</a:t>
            </a:r>
            <a:r>
              <a:rPr lang="en-GB">
                <a:solidFill>
                  <a:schemeClr val="lt2"/>
                </a:solidFill>
              </a:rPr>
              <a:t>20</a:t>
            </a:r>
            <a:endParaRPr/>
          </a:p>
        </p:txBody>
      </p:sp>
      <p:sp>
        <p:nvSpPr>
          <p:cNvPr id="1843" name="Google Shape;1843;p164"/>
          <p:cNvSpPr txBox="1"/>
          <p:nvPr/>
        </p:nvSpPr>
        <p:spPr>
          <a:xfrm>
            <a:off x="228600" y="308425"/>
            <a:ext cx="7931400" cy="49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Negative Stereotypes</a:t>
            </a:r>
            <a:endParaRPr b="1" sz="2400">
              <a:latin typeface="Poppins"/>
              <a:ea typeface="Poppins"/>
              <a:cs typeface="Poppins"/>
              <a:sym typeface="Poppins"/>
            </a:endParaRPr>
          </a:p>
          <a:p>
            <a:pPr indent="0" lvl="0" marL="0" marR="0" rtl="0" algn="l">
              <a:lnSpc>
                <a:spcPct val="90000"/>
              </a:lnSpc>
              <a:spcBef>
                <a:spcPts val="0"/>
              </a:spcBef>
              <a:spcAft>
                <a:spcPts val="0"/>
              </a:spcAft>
              <a:buNone/>
            </a:pPr>
            <a:r>
              <a:t/>
            </a:r>
            <a:endParaRPr sz="2400">
              <a:solidFill>
                <a:schemeClr val="dk2"/>
              </a:solidFill>
              <a:latin typeface="Poppins SemiBold"/>
              <a:ea typeface="Poppins SemiBold"/>
              <a:cs typeface="Poppins SemiBold"/>
              <a:sym typeface="Poppins SemiBold"/>
            </a:endParaRPr>
          </a:p>
        </p:txBody>
      </p:sp>
      <p:sp>
        <p:nvSpPr>
          <p:cNvPr id="1844" name="Google Shape;1844;p164"/>
          <p:cNvSpPr txBox="1"/>
          <p:nvPr/>
        </p:nvSpPr>
        <p:spPr>
          <a:xfrm>
            <a:off x="328581" y="735825"/>
            <a:ext cx="8390400" cy="343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t/>
            </a:r>
            <a:endParaRPr sz="1200">
              <a:latin typeface="Poppins"/>
              <a:ea typeface="Poppins"/>
              <a:cs typeface="Poppins"/>
              <a:sym typeface="Poppins"/>
            </a:endParaRPr>
          </a:p>
        </p:txBody>
      </p:sp>
      <p:sp>
        <p:nvSpPr>
          <p:cNvPr id="1845" name="Google Shape;1845;p164"/>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chemeClr val="dk2"/>
                </a:solidFill>
              </a:rPr>
              <a:t>‹#›</a:t>
            </a:fld>
            <a:endParaRPr sz="700">
              <a:solidFill>
                <a:schemeClr val="dk2"/>
              </a:solidFill>
            </a:endParaRPr>
          </a:p>
        </p:txBody>
      </p:sp>
      <p:sp>
        <p:nvSpPr>
          <p:cNvPr id="1846" name="Google Shape;1846;p164"/>
          <p:cNvSpPr txBox="1"/>
          <p:nvPr/>
        </p:nvSpPr>
        <p:spPr>
          <a:xfrm>
            <a:off x="414200" y="735825"/>
            <a:ext cx="839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200">
              <a:latin typeface="Poppins"/>
              <a:ea typeface="Poppins"/>
              <a:cs typeface="Poppins"/>
              <a:sym typeface="Poppins"/>
            </a:endParaRPr>
          </a:p>
        </p:txBody>
      </p:sp>
      <p:sp>
        <p:nvSpPr>
          <p:cNvPr id="1847" name="Google Shape;1847;p164"/>
          <p:cNvSpPr txBox="1"/>
          <p:nvPr/>
        </p:nvSpPr>
        <p:spPr>
          <a:xfrm>
            <a:off x="178400" y="1397975"/>
            <a:ext cx="4165200" cy="238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GB">
                <a:solidFill>
                  <a:schemeClr val="dk2"/>
                </a:solidFill>
              </a:rPr>
              <a:t>“Not all neurodiverse people are super smart and rude”</a:t>
            </a:r>
            <a:r>
              <a:rPr lang="en-GB">
                <a:solidFill>
                  <a:schemeClr val="dk2"/>
                </a:solidFill>
              </a:rPr>
              <a:t> - Me, just now.</a:t>
            </a:r>
            <a:endParaRPr>
              <a:solidFill>
                <a:schemeClr val="dk2"/>
              </a:solidFill>
            </a:endParaRPr>
          </a:p>
          <a:p>
            <a:pPr indent="0" lvl="0" marL="0" rtl="0" algn="ctr">
              <a:lnSpc>
                <a:spcPct val="115000"/>
              </a:lnSpc>
              <a:spcBef>
                <a:spcPts val="0"/>
              </a:spcBef>
              <a:spcAft>
                <a:spcPts val="0"/>
              </a:spcAft>
              <a:buNone/>
            </a:pPr>
            <a:r>
              <a:t/>
            </a:r>
            <a:endParaRPr>
              <a:solidFill>
                <a:schemeClr val="dk2"/>
              </a:solidFill>
            </a:endParaRPr>
          </a:p>
          <a:p>
            <a:pPr indent="0" lvl="0" marL="0" rtl="0" algn="ctr">
              <a:lnSpc>
                <a:spcPct val="115000"/>
              </a:lnSpc>
              <a:spcBef>
                <a:spcPts val="0"/>
              </a:spcBef>
              <a:spcAft>
                <a:spcPts val="0"/>
              </a:spcAft>
              <a:buNone/>
            </a:pPr>
            <a:r>
              <a:rPr i="1" lang="en-GB">
                <a:solidFill>
                  <a:schemeClr val="dk2"/>
                </a:solidFill>
              </a:rPr>
              <a:t>“Not all neurodiverse traits are bad” </a:t>
            </a:r>
            <a:r>
              <a:rPr lang="en-GB">
                <a:solidFill>
                  <a:schemeClr val="dk2"/>
                </a:solidFill>
              </a:rPr>
              <a:t>- Me, just after now.</a:t>
            </a:r>
            <a:endParaRPr>
              <a:solidFill>
                <a:schemeClr val="dk2"/>
              </a:solidFill>
            </a:endParaRPr>
          </a:p>
          <a:p>
            <a:pPr indent="0" lvl="0" marL="0" rtl="0" algn="ctr">
              <a:lnSpc>
                <a:spcPct val="115000"/>
              </a:lnSpc>
              <a:spcBef>
                <a:spcPts val="0"/>
              </a:spcBef>
              <a:spcAft>
                <a:spcPts val="0"/>
              </a:spcAft>
              <a:buNone/>
            </a:pPr>
            <a:r>
              <a:t/>
            </a:r>
            <a:endParaRPr>
              <a:solidFill>
                <a:schemeClr val="dk2"/>
              </a:solidFill>
            </a:endParaRPr>
          </a:p>
          <a:p>
            <a:pPr indent="0" lvl="0" marL="0" rtl="0" algn="ctr">
              <a:lnSpc>
                <a:spcPct val="115000"/>
              </a:lnSpc>
              <a:spcBef>
                <a:spcPts val="0"/>
              </a:spcBef>
              <a:spcAft>
                <a:spcPts val="0"/>
              </a:spcAft>
              <a:buNone/>
            </a:pPr>
            <a:r>
              <a:rPr i="1" lang="en-GB">
                <a:solidFill>
                  <a:schemeClr val="dk2"/>
                </a:solidFill>
              </a:rPr>
              <a:t>“Sheldon Cooper can kiss my arse” </a:t>
            </a:r>
            <a:r>
              <a:rPr lang="en-GB">
                <a:solidFill>
                  <a:schemeClr val="dk2"/>
                </a:solidFill>
              </a:rPr>
              <a:t>- Also Me, then, which was also now.</a:t>
            </a:r>
            <a:endParaRPr>
              <a:solidFill>
                <a:schemeClr val="dk2"/>
              </a:solidFill>
            </a:endParaRPr>
          </a:p>
          <a:p>
            <a:pPr indent="0" lvl="0" marL="0" rtl="0" algn="l">
              <a:lnSpc>
                <a:spcPct val="115000"/>
              </a:lnSpc>
              <a:spcBef>
                <a:spcPts val="0"/>
              </a:spcBef>
              <a:spcAft>
                <a:spcPts val="0"/>
              </a:spcAft>
              <a:buNone/>
            </a:pPr>
            <a:r>
              <a:t/>
            </a:r>
            <a:endParaRPr>
              <a:solidFill>
                <a:schemeClr val="dk2"/>
              </a:solidFill>
            </a:endParaRPr>
          </a:p>
        </p:txBody>
      </p:sp>
      <p:pic>
        <p:nvPicPr>
          <p:cNvPr id="1848" name="Google Shape;1848;p164"/>
          <p:cNvPicPr preferRelativeResize="0"/>
          <p:nvPr/>
        </p:nvPicPr>
        <p:blipFill>
          <a:blip r:embed="rId3">
            <a:alphaModFix/>
          </a:blip>
          <a:stretch>
            <a:fillRect/>
          </a:stretch>
        </p:blipFill>
        <p:spPr>
          <a:xfrm>
            <a:off x="6143050" y="704963"/>
            <a:ext cx="2575936" cy="3733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Common Traits -same as slide above?</a:t>
            </a:r>
            <a:endParaRPr/>
          </a:p>
        </p:txBody>
      </p:sp>
      <p:sp>
        <p:nvSpPr>
          <p:cNvPr id="1854" name="Google Shape;1854;p165"/>
          <p:cNvSpPr txBox="1"/>
          <p:nvPr>
            <p:ph idx="1" type="body"/>
          </p:nvPr>
        </p:nvSpPr>
        <p:spPr>
          <a:xfrm>
            <a:off x="311700" y="1160975"/>
            <a:ext cx="8520600" cy="40437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200000"/>
              </a:lnSpc>
              <a:spcBef>
                <a:spcPts val="0"/>
              </a:spcBef>
              <a:spcAft>
                <a:spcPts val="0"/>
              </a:spcAft>
              <a:buSzPct val="100000"/>
              <a:buChar char="●"/>
            </a:pPr>
            <a:r>
              <a:rPr lang="en-GB"/>
              <a:t>Sensory differences </a:t>
            </a:r>
            <a:endParaRPr/>
          </a:p>
          <a:p>
            <a:pPr indent="-325755" lvl="0" marL="457200" rtl="0" algn="l">
              <a:lnSpc>
                <a:spcPct val="200000"/>
              </a:lnSpc>
              <a:spcBef>
                <a:spcPts val="0"/>
              </a:spcBef>
              <a:spcAft>
                <a:spcPts val="0"/>
              </a:spcAft>
              <a:buSzPct val="100000"/>
              <a:buChar char="●"/>
            </a:pPr>
            <a:r>
              <a:rPr lang="en-GB"/>
              <a:t>Ability to </a:t>
            </a:r>
            <a:r>
              <a:rPr lang="en-GB"/>
              <a:t>focus intently</a:t>
            </a:r>
            <a:r>
              <a:rPr lang="en-GB"/>
              <a:t> on a single task (hyper focusing)</a:t>
            </a:r>
            <a:endParaRPr/>
          </a:p>
          <a:p>
            <a:pPr indent="-325755" lvl="0" marL="457200" rtl="0" algn="l">
              <a:lnSpc>
                <a:spcPct val="200000"/>
              </a:lnSpc>
              <a:spcBef>
                <a:spcPts val="0"/>
              </a:spcBef>
              <a:spcAft>
                <a:spcPts val="0"/>
              </a:spcAft>
              <a:buSzPct val="100000"/>
              <a:buChar char="●"/>
            </a:pPr>
            <a:r>
              <a:rPr lang="en-GB"/>
              <a:t>Ability to also get easily distracted</a:t>
            </a:r>
            <a:endParaRPr/>
          </a:p>
          <a:p>
            <a:pPr indent="-325755" lvl="0" marL="457200" rtl="0" algn="l">
              <a:lnSpc>
                <a:spcPct val="200000"/>
              </a:lnSpc>
              <a:spcBef>
                <a:spcPts val="0"/>
              </a:spcBef>
              <a:spcAft>
                <a:spcPts val="0"/>
              </a:spcAft>
              <a:buSzPct val="100000"/>
              <a:buChar char="●"/>
            </a:pPr>
            <a:r>
              <a:rPr lang="en-GB"/>
              <a:t>Need for routine and structure</a:t>
            </a:r>
            <a:endParaRPr/>
          </a:p>
          <a:p>
            <a:pPr indent="-325755" lvl="0" marL="457200" rtl="0" algn="l">
              <a:lnSpc>
                <a:spcPct val="200000"/>
              </a:lnSpc>
              <a:spcBef>
                <a:spcPts val="0"/>
              </a:spcBef>
              <a:spcAft>
                <a:spcPts val="0"/>
              </a:spcAft>
              <a:buSzPct val="100000"/>
              <a:buChar char="●"/>
            </a:pPr>
            <a:r>
              <a:rPr lang="en-GB"/>
              <a:t>Difficulties with task switching</a:t>
            </a:r>
            <a:endParaRPr/>
          </a:p>
          <a:p>
            <a:pPr indent="-325755" lvl="0" marL="457200" rtl="0" algn="l">
              <a:lnSpc>
                <a:spcPct val="200000"/>
              </a:lnSpc>
              <a:spcBef>
                <a:spcPts val="0"/>
              </a:spcBef>
              <a:spcAft>
                <a:spcPts val="0"/>
              </a:spcAft>
              <a:buSzPct val="100000"/>
              <a:buChar char="●"/>
            </a:pPr>
            <a:r>
              <a:rPr lang="en-GB"/>
              <a:t>Think differently</a:t>
            </a:r>
            <a:r>
              <a:rPr lang="en-GB"/>
              <a:t>, may think in terms of images rather than words</a:t>
            </a:r>
            <a:endParaRPr/>
          </a:p>
          <a:p>
            <a:pPr indent="-325755" lvl="0" marL="457200" rtl="0" algn="l">
              <a:lnSpc>
                <a:spcPct val="200000"/>
              </a:lnSpc>
              <a:spcBef>
                <a:spcPts val="0"/>
              </a:spcBef>
              <a:spcAft>
                <a:spcPts val="0"/>
              </a:spcAft>
              <a:buSzPct val="100000"/>
              <a:buChar char="●"/>
            </a:pPr>
            <a:r>
              <a:rPr lang="en-GB"/>
              <a:t>Taking things literally and thinking in black and white terms</a:t>
            </a:r>
            <a:endParaRPr/>
          </a:p>
          <a:p>
            <a:pPr indent="-325755" lvl="0" marL="457200" rtl="0" algn="l">
              <a:lnSpc>
                <a:spcPct val="200000"/>
              </a:lnSpc>
              <a:spcBef>
                <a:spcPts val="0"/>
              </a:spcBef>
              <a:spcAft>
                <a:spcPts val="0"/>
              </a:spcAft>
              <a:buSzPct val="100000"/>
              <a:buChar char="●"/>
            </a:pPr>
            <a:r>
              <a:rPr lang="en-GB"/>
              <a:t>Communicate differently</a:t>
            </a:r>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166"/>
          <p:cNvSpPr txBox="1"/>
          <p:nvPr>
            <p:ph idx="1" type="body"/>
          </p:nvPr>
        </p:nvSpPr>
        <p:spPr>
          <a:xfrm>
            <a:off x="311700" y="1152475"/>
            <a:ext cx="60429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However, there is a not a single trait that defines neurodiversity, if you’ve met one autistic person, you’ve met one autistic person.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Not all of us like trains.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GB"/>
              <a:t>Conditions aren’t limited to just affecting children.</a:t>
            </a:r>
            <a:endParaRPr/>
          </a:p>
          <a:p>
            <a:pPr indent="0" lvl="0" marL="0" rtl="0" algn="l">
              <a:spcBef>
                <a:spcPts val="0"/>
              </a:spcBef>
              <a:spcAft>
                <a:spcPts val="1200"/>
              </a:spcAft>
              <a:buNone/>
            </a:pPr>
            <a:r>
              <a:t/>
            </a:r>
            <a:endParaRPr/>
          </a:p>
        </p:txBody>
      </p:sp>
      <p:sp>
        <p:nvSpPr>
          <p:cNvPr id="1860" name="Google Shape;1860;p1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 Are Not All The Same</a:t>
            </a:r>
            <a:endParaRPr/>
          </a:p>
        </p:txBody>
      </p:sp>
      <p:pic>
        <p:nvPicPr>
          <p:cNvPr id="1861" name="Google Shape;1861;p166"/>
          <p:cNvPicPr preferRelativeResize="0"/>
          <p:nvPr/>
        </p:nvPicPr>
        <p:blipFill>
          <a:blip r:embed="rId4">
            <a:alphaModFix/>
          </a:blip>
          <a:stretch>
            <a:fillRect/>
          </a:stretch>
        </p:blipFill>
        <p:spPr>
          <a:xfrm>
            <a:off x="6188700" y="1300350"/>
            <a:ext cx="2828925" cy="2828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is it important to understand?</a:t>
            </a:r>
            <a:endParaRPr/>
          </a:p>
        </p:txBody>
      </p:sp>
      <p:sp>
        <p:nvSpPr>
          <p:cNvPr id="1694" name="Google Shape;1694;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GB"/>
              <a:t>Typical work environments (and the world in general) may be hostile to people with Autism &amp; the neurodiverse population in general, year ending June 2021 only </a:t>
            </a:r>
            <a:r>
              <a:rPr b="1" lang="en-GB"/>
              <a:t>29% of autistic people were in employment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Autistic adults are </a:t>
            </a:r>
            <a:r>
              <a:rPr b="1" lang="en-GB"/>
              <a:t>9 times</a:t>
            </a:r>
            <a:r>
              <a:rPr lang="en-GB"/>
              <a:t> more likely to die from suicide, and Autistic children are </a:t>
            </a:r>
            <a:r>
              <a:rPr b="1" lang="en-GB"/>
              <a:t>28 times</a:t>
            </a:r>
            <a:r>
              <a:rPr lang="en-GB"/>
              <a:t> more likely to think about or attempt suicide.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Somebody May Need</a:t>
            </a:r>
            <a:endParaRPr/>
          </a:p>
        </p:txBody>
      </p:sp>
      <p:sp>
        <p:nvSpPr>
          <p:cNvPr id="1867" name="Google Shape;1867;p1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200000"/>
              </a:lnSpc>
              <a:spcBef>
                <a:spcPts val="0"/>
              </a:spcBef>
              <a:spcAft>
                <a:spcPts val="0"/>
              </a:spcAft>
              <a:buSzPct val="100000"/>
              <a:buChar char="●"/>
            </a:pPr>
            <a:r>
              <a:rPr lang="en-GB"/>
              <a:t>More clearly defined tasks, and with a more literal statement of things you may think are obvious (PROVIDE EXAMPLE)</a:t>
            </a:r>
            <a:endParaRPr/>
          </a:p>
          <a:p>
            <a:pPr indent="-325755" lvl="0" marL="457200" rtl="0" algn="l">
              <a:lnSpc>
                <a:spcPct val="200000"/>
              </a:lnSpc>
              <a:spcBef>
                <a:spcPts val="0"/>
              </a:spcBef>
              <a:spcAft>
                <a:spcPts val="0"/>
              </a:spcAft>
              <a:buSzPct val="100000"/>
              <a:buChar char="●"/>
            </a:pPr>
            <a:r>
              <a:rPr lang="en-GB"/>
              <a:t>Consideration for </a:t>
            </a:r>
            <a:r>
              <a:rPr lang="en-GB"/>
              <a:t>preferred</a:t>
            </a:r>
            <a:r>
              <a:rPr lang="en-GB"/>
              <a:t> communication methods, such as slack messages, rather than video calls (eye contact?)</a:t>
            </a:r>
            <a:endParaRPr/>
          </a:p>
          <a:p>
            <a:pPr indent="-325755" lvl="0" marL="457200" rtl="0" algn="l">
              <a:lnSpc>
                <a:spcPct val="200000"/>
              </a:lnSpc>
              <a:spcBef>
                <a:spcPts val="0"/>
              </a:spcBef>
              <a:spcAft>
                <a:spcPts val="0"/>
              </a:spcAft>
              <a:buSzPct val="100000"/>
              <a:buChar char="●"/>
            </a:pPr>
            <a:r>
              <a:rPr lang="en-GB"/>
              <a:t>Routine and structure (not enforced upon them, but defined with a</a:t>
            </a:r>
            <a:r>
              <a:rPr lang="en-GB"/>
              <a:t> collaborative approach)</a:t>
            </a:r>
            <a:endParaRPr/>
          </a:p>
          <a:p>
            <a:pPr indent="-325755" lvl="0" marL="457200" rtl="0" algn="l">
              <a:lnSpc>
                <a:spcPct val="200000"/>
              </a:lnSpc>
              <a:spcBef>
                <a:spcPts val="0"/>
              </a:spcBef>
              <a:spcAft>
                <a:spcPts val="0"/>
              </a:spcAft>
              <a:buSzPct val="100000"/>
              <a:buChar char="●"/>
            </a:pPr>
            <a:r>
              <a:rPr lang="en-GB"/>
              <a:t>More time to process new information, t</a:t>
            </a:r>
            <a:r>
              <a:rPr lang="en-GB"/>
              <a:t>ime to pick up new ta</a:t>
            </a:r>
            <a:r>
              <a:rPr lang="en-GB"/>
              <a:t>sks, task switching should be avoided as much as possible</a:t>
            </a:r>
            <a:endParaRPr/>
          </a:p>
          <a:p>
            <a:pPr indent="-325755" lvl="0" marL="457200" rtl="0" algn="l">
              <a:lnSpc>
                <a:spcPct val="200000"/>
              </a:lnSpc>
              <a:spcBef>
                <a:spcPts val="0"/>
              </a:spcBef>
              <a:spcAft>
                <a:spcPts val="0"/>
              </a:spcAft>
              <a:buSzPct val="100000"/>
              <a:buChar char="●"/>
            </a:pPr>
            <a:r>
              <a:rPr lang="en-GB"/>
              <a:t>For personal space </a:t>
            </a:r>
            <a:r>
              <a:rPr lang="en-GB"/>
              <a:t>not to be invaded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Consequences Of </a:t>
            </a:r>
            <a:r>
              <a:rPr lang="en-GB"/>
              <a:t>Unmet</a:t>
            </a:r>
            <a:r>
              <a:rPr lang="en-GB"/>
              <a:t> Needs</a:t>
            </a:r>
            <a:endParaRPr/>
          </a:p>
        </p:txBody>
      </p:sp>
      <p:sp>
        <p:nvSpPr>
          <p:cNvPr id="1873" name="Google Shape;1873;p1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GB"/>
              <a:t>Meltdowns/shutdowns (all of which may occur in private)</a:t>
            </a:r>
            <a:endParaRPr/>
          </a:p>
          <a:p>
            <a:pPr indent="-342900" lvl="0" marL="457200" rtl="0" algn="l">
              <a:spcBef>
                <a:spcPts val="0"/>
              </a:spcBef>
              <a:spcAft>
                <a:spcPts val="0"/>
              </a:spcAft>
              <a:buSzPts val="1800"/>
              <a:buChar char="●"/>
            </a:pPr>
            <a:r>
              <a:rPr lang="en-GB"/>
              <a:t>Unable to speak</a:t>
            </a:r>
            <a:endParaRPr/>
          </a:p>
          <a:p>
            <a:pPr indent="-342900" lvl="0" marL="457200" rtl="0" algn="l">
              <a:spcBef>
                <a:spcPts val="0"/>
              </a:spcBef>
              <a:spcAft>
                <a:spcPts val="0"/>
              </a:spcAft>
              <a:buSzPts val="1800"/>
              <a:buChar char="●"/>
            </a:pPr>
            <a:r>
              <a:rPr lang="en-GB"/>
              <a:t>Too exhausted at end of the day to do anything else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Empowering Control Over Meetings</a:t>
            </a:r>
            <a:endParaRPr/>
          </a:p>
        </p:txBody>
      </p:sp>
      <p:sp>
        <p:nvSpPr>
          <p:cNvPr id="1879" name="Google Shape;1879;p169"/>
          <p:cNvSpPr txBox="1"/>
          <p:nvPr>
            <p:ph idx="1" type="body"/>
          </p:nvPr>
        </p:nvSpPr>
        <p:spPr>
          <a:xfrm>
            <a:off x="311700" y="1416025"/>
            <a:ext cx="8520600" cy="3349500"/>
          </a:xfrm>
          <a:prstGeom prst="rect">
            <a:avLst/>
          </a:prstGeom>
        </p:spPr>
        <p:txBody>
          <a:bodyPr anchorCtr="0" anchor="t" bIns="91425" lIns="91425" spcFirstLastPara="1" rIns="91425" wrap="square" tIns="91425">
            <a:normAutofit fontScale="77500" lnSpcReduction="20000"/>
          </a:bodyPr>
          <a:lstStyle/>
          <a:p>
            <a:pPr indent="-317182" lvl="0" marL="457200" rtl="0" algn="l">
              <a:lnSpc>
                <a:spcPct val="150000"/>
              </a:lnSpc>
              <a:spcBef>
                <a:spcPts val="0"/>
              </a:spcBef>
              <a:spcAft>
                <a:spcPts val="0"/>
              </a:spcAft>
              <a:buSzPct val="100000"/>
              <a:buChar char="●"/>
            </a:pPr>
            <a:r>
              <a:rPr lang="en-GB"/>
              <a:t>Flexibility with meetings, with options to not attend if the meeting appears to be irrelevant or the meeting agenda hasn't been clearly communicated</a:t>
            </a:r>
            <a:endParaRPr/>
          </a:p>
          <a:p>
            <a:pPr indent="0" lvl="0" marL="457200" rtl="0" algn="l">
              <a:lnSpc>
                <a:spcPct val="150000"/>
              </a:lnSpc>
              <a:spcBef>
                <a:spcPts val="1200"/>
              </a:spcBef>
              <a:spcAft>
                <a:spcPts val="0"/>
              </a:spcAft>
              <a:buNone/>
            </a:pPr>
            <a:r>
              <a:t/>
            </a:r>
            <a:endParaRPr/>
          </a:p>
          <a:p>
            <a:pPr indent="-317182" lvl="0" marL="457200" rtl="0" algn="l">
              <a:lnSpc>
                <a:spcPct val="150000"/>
              </a:lnSpc>
              <a:spcBef>
                <a:spcPts val="1200"/>
              </a:spcBef>
              <a:spcAft>
                <a:spcPts val="0"/>
              </a:spcAft>
              <a:buSzPct val="100000"/>
              <a:buChar char="●"/>
            </a:pPr>
            <a:r>
              <a:rPr lang="en-GB"/>
              <a:t>The option to keep the camera off during meetings (eye contact may be uncomfortable)</a:t>
            </a:r>
            <a:endParaRPr/>
          </a:p>
          <a:p>
            <a:pPr indent="0" lvl="0" marL="457200" rtl="0" algn="l">
              <a:lnSpc>
                <a:spcPct val="150000"/>
              </a:lnSpc>
              <a:spcBef>
                <a:spcPts val="1200"/>
              </a:spcBef>
              <a:spcAft>
                <a:spcPts val="0"/>
              </a:spcAft>
              <a:buNone/>
            </a:pPr>
            <a:r>
              <a:t/>
            </a:r>
            <a:endParaRPr/>
          </a:p>
          <a:p>
            <a:pPr indent="-317182" lvl="0" marL="457200" rtl="0" algn="l">
              <a:lnSpc>
                <a:spcPct val="150000"/>
              </a:lnSpc>
              <a:spcBef>
                <a:spcPts val="1200"/>
              </a:spcBef>
              <a:spcAft>
                <a:spcPts val="0"/>
              </a:spcAft>
              <a:buSzPct val="100000"/>
              <a:buChar char="●"/>
            </a:pPr>
            <a:r>
              <a:rPr lang="en-GB"/>
              <a:t>Breaks before and after meetings, for preparation time and rest time</a:t>
            </a:r>
            <a:endParaRPr/>
          </a:p>
          <a:p>
            <a:pPr indent="0" lvl="0" marL="457200" rtl="0" algn="l">
              <a:lnSpc>
                <a:spcPct val="150000"/>
              </a:lnSpc>
              <a:spcBef>
                <a:spcPts val="1200"/>
              </a:spcBef>
              <a:spcAft>
                <a:spcPts val="0"/>
              </a:spcAft>
              <a:buNone/>
            </a:pPr>
            <a:r>
              <a:t/>
            </a:r>
            <a:endParaRPr/>
          </a:p>
          <a:p>
            <a:pPr indent="-317182" lvl="0" marL="457200" rtl="0" algn="l">
              <a:lnSpc>
                <a:spcPct val="150000"/>
              </a:lnSpc>
              <a:spcBef>
                <a:spcPts val="1200"/>
              </a:spcBef>
              <a:spcAft>
                <a:spcPts val="0"/>
              </a:spcAft>
              <a:buSzPct val="100000"/>
              <a:buChar char="●"/>
            </a:pPr>
            <a:r>
              <a:rPr lang="en-GB"/>
              <a:t>Reiterate the need for sacred times of day for no meetings (such as lunchtime)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Shared Responsibilities</a:t>
            </a:r>
            <a:endParaRPr/>
          </a:p>
        </p:txBody>
      </p:sp>
      <p:sp>
        <p:nvSpPr>
          <p:cNvPr id="1885" name="Google Shape;1885;p1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1200"/>
              </a:spcBef>
              <a:spcAft>
                <a:spcPts val="0"/>
              </a:spcAft>
              <a:buNone/>
            </a:pPr>
            <a:r>
              <a:rPr i="1" lang="en-GB"/>
              <a:t>“The responsibilities of creating a good neurodiverse environment are a shared responsibility, for neurotypicals and the neurodiverse”</a:t>
            </a:r>
            <a:r>
              <a:rPr lang="en-GB"/>
              <a:t> - Me, again, just now.</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i="1" lang="en-GB"/>
              <a:t>“A neurodiverse workplace is good for everyone”</a:t>
            </a:r>
            <a:r>
              <a:rPr lang="en-GB"/>
              <a:t> - Me, once more, about a week ago.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1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Work Environment</a:t>
            </a:r>
            <a:endParaRPr/>
          </a:p>
        </p:txBody>
      </p:sp>
      <p:sp>
        <p:nvSpPr>
          <p:cNvPr id="1891" name="Google Shape;1891;p1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GB"/>
              <a:t>A typical office may be a </a:t>
            </a:r>
            <a:r>
              <a:rPr lang="en-GB"/>
              <a:t>source</a:t>
            </a:r>
            <a:r>
              <a:rPr lang="en-GB"/>
              <a:t> of anxiety, providing sensory overload, relating to excessive background noises, smells and poor or overly bright lighting, such as </a:t>
            </a:r>
            <a:r>
              <a:rPr lang="en-GB"/>
              <a:t>fluorescent</a:t>
            </a:r>
            <a:r>
              <a:rPr lang="en-GB"/>
              <a:t> lights.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Somebody may be unable to “tune out” these sensory experiences and can be overwhelmed.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0E0E0"/>
        </a:solidFill>
      </p:bgPr>
    </p:bg>
    <p:spTree>
      <p:nvGrpSpPr>
        <p:cNvPr id="1895" name="Shape 1895"/>
        <p:cNvGrpSpPr/>
        <p:nvPr/>
      </p:nvGrpSpPr>
      <p:grpSpPr>
        <a:xfrm>
          <a:off x="0" y="0"/>
          <a:ext cx="0" cy="0"/>
          <a:chOff x="0" y="0"/>
          <a:chExt cx="0" cy="0"/>
        </a:xfrm>
      </p:grpSpPr>
      <p:sp>
        <p:nvSpPr>
          <p:cNvPr id="1896" name="Google Shape;1896;p1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Ways Of Working</a:t>
            </a:r>
            <a:endParaRPr/>
          </a:p>
        </p:txBody>
      </p:sp>
      <p:sp>
        <p:nvSpPr>
          <p:cNvPr id="1897" name="Google Shape;1897;p172"/>
          <p:cNvSpPr txBox="1"/>
          <p:nvPr>
            <p:ph idx="1" type="body"/>
          </p:nvPr>
        </p:nvSpPr>
        <p:spPr>
          <a:xfrm>
            <a:off x="425175" y="1023800"/>
            <a:ext cx="5630100" cy="3990900"/>
          </a:xfrm>
          <a:prstGeom prst="rect">
            <a:avLst/>
          </a:prstGeom>
          <a:ln cap="flat" cmpd="sng" w="9525">
            <a:solidFill>
              <a:srgbClr val="E0E0E0"/>
            </a:solidFill>
            <a:prstDash val="solid"/>
            <a:round/>
            <a:headEnd len="sm" w="sm" type="none"/>
            <a:tailEnd len="sm" w="sm" type="none"/>
          </a:ln>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t/>
            </a:r>
            <a:endParaRPr/>
          </a:p>
          <a:p>
            <a:pPr indent="0" lvl="0" marL="0" rtl="0" algn="ctr">
              <a:lnSpc>
                <a:spcPct val="150000"/>
              </a:lnSpc>
              <a:spcBef>
                <a:spcPts val="1200"/>
              </a:spcBef>
              <a:spcAft>
                <a:spcPts val="0"/>
              </a:spcAft>
              <a:buNone/>
            </a:pPr>
            <a:r>
              <a:rPr b="1" lang="en-GB"/>
              <a:t>Be open to individual ways of working, and be open to change, your way of working may be good for you, but damaging for another</a:t>
            </a:r>
            <a:endParaRPr b="1"/>
          </a:p>
          <a:p>
            <a:pPr indent="0" lvl="0" marL="0" rtl="0" algn="ctr">
              <a:lnSpc>
                <a:spcPct val="150000"/>
              </a:lnSpc>
              <a:spcBef>
                <a:spcPts val="1200"/>
              </a:spcBef>
              <a:spcAft>
                <a:spcPts val="0"/>
              </a:spcAft>
              <a:buNone/>
            </a:pPr>
            <a:r>
              <a:t/>
            </a:r>
            <a:endParaRPr/>
          </a:p>
          <a:p>
            <a:pPr indent="0" lvl="0" marL="0" rtl="0" algn="ctr">
              <a:lnSpc>
                <a:spcPct val="150000"/>
              </a:lnSpc>
              <a:spcBef>
                <a:spcPts val="1200"/>
              </a:spcBef>
              <a:spcAft>
                <a:spcPts val="1200"/>
              </a:spcAft>
              <a:buNone/>
            </a:pPr>
            <a:r>
              <a:rPr b="1" lang="en-GB"/>
              <a:t>Just because a certain way of working has been common practise</a:t>
            </a:r>
            <a:r>
              <a:rPr b="1" lang="en-GB"/>
              <a:t> for many years, doesn’t mean it’s an effective or a good way of working (be an agent for positive change, rather than a spokesperson for tradition)</a:t>
            </a:r>
            <a:r>
              <a:rPr b="1" lang="en-GB"/>
              <a:t> </a:t>
            </a:r>
            <a:endParaRPr b="1"/>
          </a:p>
        </p:txBody>
      </p:sp>
      <p:pic>
        <p:nvPicPr>
          <p:cNvPr id="1898" name="Google Shape;1898;p172"/>
          <p:cNvPicPr preferRelativeResize="0"/>
          <p:nvPr/>
        </p:nvPicPr>
        <p:blipFill>
          <a:blip r:embed="rId4">
            <a:alphaModFix/>
          </a:blip>
          <a:stretch>
            <a:fillRect/>
          </a:stretch>
        </p:blipFill>
        <p:spPr>
          <a:xfrm>
            <a:off x="5901975" y="1851825"/>
            <a:ext cx="3113126" cy="233484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Being An Effective Communicator</a:t>
            </a:r>
            <a:endParaRPr/>
          </a:p>
        </p:txBody>
      </p:sp>
      <p:sp>
        <p:nvSpPr>
          <p:cNvPr id="1904" name="Google Shape;1904;p1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lang="en-GB"/>
              <a:t>Try to be specific, descriptive and concise in how you communicate, you may be </a:t>
            </a:r>
            <a:r>
              <a:rPr lang="en-GB"/>
              <a:t>unaware</a:t>
            </a:r>
            <a:r>
              <a:rPr lang="en-GB"/>
              <a:t> that you are communicating in an </a:t>
            </a:r>
            <a:r>
              <a:rPr lang="en-GB"/>
              <a:t>ambiguous</a:t>
            </a:r>
            <a:r>
              <a:rPr lang="en-GB"/>
              <a:t> style</a:t>
            </a:r>
            <a:endParaRPr/>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0"/>
              </a:spcAft>
              <a:buNone/>
            </a:pPr>
            <a:r>
              <a:rPr lang="en-GB"/>
              <a:t>Ask others about their </a:t>
            </a:r>
            <a:r>
              <a:rPr lang="en-GB"/>
              <a:t>preferred</a:t>
            </a:r>
            <a:r>
              <a:rPr lang="en-GB"/>
              <a:t> method of communication, it may be different to yours, how do you like to receive information? Verbally? Text? Diagrams? Audio/Video Call?</a:t>
            </a:r>
            <a:endParaRPr/>
          </a:p>
          <a:p>
            <a:pPr indent="0" lvl="0" marL="0" rtl="0" algn="l">
              <a:lnSpc>
                <a:spcPct val="150000"/>
              </a:lnSpc>
              <a:spcBef>
                <a:spcPts val="1200"/>
              </a:spcBef>
              <a:spcAft>
                <a:spcPts val="0"/>
              </a:spcAft>
              <a:buNone/>
            </a:pPr>
            <a:r>
              <a:t/>
            </a:r>
            <a:endParaRPr/>
          </a:p>
          <a:p>
            <a:pPr indent="0" lvl="0" marL="0" rtl="0" algn="l">
              <a:lnSpc>
                <a:spcPct val="150000"/>
              </a:lnSpc>
              <a:spcBef>
                <a:spcPts val="1200"/>
              </a:spcBef>
              <a:spcAft>
                <a:spcPts val="1200"/>
              </a:spcAft>
              <a:buNone/>
            </a:pPr>
            <a:r>
              <a:rPr lang="en-GB"/>
              <a:t>Consider that </a:t>
            </a:r>
            <a:r>
              <a:rPr lang="en-GB"/>
              <a:t>your preferred method of communication isn’t the most effective way to communicate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1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Structure</a:t>
            </a:r>
            <a:endParaRPr/>
          </a:p>
        </p:txBody>
      </p:sp>
      <p:sp>
        <p:nvSpPr>
          <p:cNvPr id="1910" name="Google Shape;1910;p1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t/>
            </a:r>
            <a:endParaRPr/>
          </a:p>
          <a:p>
            <a:pPr indent="0" lvl="0" marL="0" rtl="0" algn="l">
              <a:lnSpc>
                <a:spcPct val="150000"/>
              </a:lnSpc>
              <a:spcBef>
                <a:spcPts val="1200"/>
              </a:spcBef>
              <a:spcAft>
                <a:spcPts val="0"/>
              </a:spcAft>
              <a:buNone/>
            </a:pPr>
            <a:r>
              <a:rPr lang="en-GB"/>
              <a:t>Create structure and routines within client environments as quickly as possible, reduce the unknowns</a:t>
            </a:r>
            <a:endParaRPr/>
          </a:p>
          <a:p>
            <a:pPr indent="0" lvl="0" marL="0" rtl="0" algn="l">
              <a:lnSpc>
                <a:spcPct val="150000"/>
              </a:lnSpc>
              <a:spcBef>
                <a:spcPts val="1200"/>
              </a:spcBef>
              <a:spcAft>
                <a:spcPts val="0"/>
              </a:spcAft>
              <a:buNone/>
            </a:pPr>
            <a:r>
              <a:rPr lang="en-GB"/>
              <a:t>Encourage people to be in control of their day-to-day working structure and routines</a:t>
            </a:r>
            <a:endParaRPr/>
          </a:p>
          <a:p>
            <a:pPr indent="0" lvl="0" marL="0" rtl="0" algn="l">
              <a:lnSpc>
                <a:spcPct val="150000"/>
              </a:lnSpc>
              <a:spcBef>
                <a:spcPts val="1200"/>
              </a:spcBef>
              <a:spcAft>
                <a:spcPts val="1200"/>
              </a:spcAft>
              <a:buNone/>
            </a:pPr>
            <a:r>
              <a:rPr lang="en-GB"/>
              <a:t>With structure, you enable the creation of a healthy culture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1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Strengths</a:t>
            </a:r>
            <a:endParaRPr/>
          </a:p>
        </p:txBody>
      </p:sp>
      <p:sp>
        <p:nvSpPr>
          <p:cNvPr id="1916" name="Google Shape;1916;p1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t/>
            </a:r>
            <a:endParaRPr/>
          </a:p>
          <a:p>
            <a:pPr indent="0" lvl="0" marL="457200" rtl="0" algn="l">
              <a:lnSpc>
                <a:spcPct val="150000"/>
              </a:lnSpc>
              <a:spcBef>
                <a:spcPts val="1200"/>
              </a:spcBef>
              <a:spcAft>
                <a:spcPts val="0"/>
              </a:spcAft>
              <a:buNone/>
            </a:pPr>
            <a:r>
              <a:t/>
            </a:r>
            <a:endParaRPr/>
          </a:p>
          <a:p>
            <a:pPr indent="0" lvl="0" marL="457200" rtl="0" algn="l">
              <a:lnSpc>
                <a:spcPct val="150000"/>
              </a:lnSpc>
              <a:spcBef>
                <a:spcPts val="1200"/>
              </a:spcBef>
              <a:spcAft>
                <a:spcPts val="1200"/>
              </a:spcAft>
              <a:buNone/>
            </a:pPr>
            <a:r>
              <a:rPr b="1" lang="en-GB"/>
              <a:t>Appeal to people’s strengths, somebody on the spectrum may be very good at things you may think are difficult, and struggle with things you may find easy</a:t>
            </a:r>
            <a:endParaRPr b="1"/>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176"/>
          <p:cNvSpPr txBox="1"/>
          <p:nvPr>
            <p:ph type="title"/>
          </p:nvPr>
        </p:nvSpPr>
        <p:spPr>
          <a:xfrm>
            <a:off x="248200" y="23627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Damaging Stereotypes</a:t>
            </a:r>
            <a:endParaRPr/>
          </a:p>
        </p:txBody>
      </p:sp>
      <p:sp>
        <p:nvSpPr>
          <p:cNvPr id="1700" name="Google Shape;1700;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t/>
            </a:r>
            <a:endParaRPr/>
          </a:p>
          <a:p>
            <a:pPr indent="-325755" lvl="0" marL="457200" rtl="0" algn="l">
              <a:spcBef>
                <a:spcPts val="1200"/>
              </a:spcBef>
              <a:spcAft>
                <a:spcPts val="0"/>
              </a:spcAft>
              <a:buSzPct val="100000"/>
              <a:buChar char="●"/>
            </a:pPr>
            <a:r>
              <a:rPr lang="en-GB"/>
              <a:t>Autism presents itself differently in women, compared to the stereotype of it only affecting white boys who like trains, or intelligent but rude men</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GB"/>
              <a:t>Women may commonly be </a:t>
            </a:r>
            <a:r>
              <a:rPr lang="en-GB"/>
              <a:t>diagnosed</a:t>
            </a:r>
            <a:r>
              <a:rPr lang="en-GB"/>
              <a:t> with Borderline Personality Disorder</a:t>
            </a:r>
            <a:endParaRPr/>
          </a:p>
          <a:p>
            <a:pPr indent="0" lvl="0" marL="457200" rtl="0" algn="l">
              <a:spcBef>
                <a:spcPts val="1200"/>
              </a:spcBef>
              <a:spcAft>
                <a:spcPts val="0"/>
              </a:spcAft>
              <a:buNone/>
            </a:pPr>
            <a:r>
              <a:t/>
            </a:r>
            <a:endParaRPr/>
          </a:p>
          <a:p>
            <a:pPr indent="-325755" lvl="0" marL="457200" rtl="0" algn="l">
              <a:spcBef>
                <a:spcPts val="1200"/>
              </a:spcBef>
              <a:spcAft>
                <a:spcPts val="0"/>
              </a:spcAft>
              <a:buSzPct val="100000"/>
              <a:buChar char="●"/>
            </a:pPr>
            <a:r>
              <a:rPr lang="en-GB"/>
              <a:t>People of colour and those from other minority groups may also never get </a:t>
            </a:r>
            <a:r>
              <a:rPr lang="en-GB"/>
              <a:t>diagnosed</a:t>
            </a:r>
            <a:endParaRPr/>
          </a:p>
          <a:p>
            <a:pPr indent="0" lvl="0" marL="0" rtl="0" algn="l">
              <a:spcBef>
                <a:spcPts val="1200"/>
              </a:spcBef>
              <a:spcAft>
                <a:spcPts val="0"/>
              </a:spcAft>
              <a:buNone/>
            </a:pPr>
            <a:r>
              <a:t/>
            </a:r>
            <a:endParaRPr/>
          </a:p>
          <a:p>
            <a:pPr indent="0" lvl="0" marL="0" rtl="0" algn="ctr">
              <a:spcBef>
                <a:spcPts val="1200"/>
              </a:spcBef>
              <a:spcAft>
                <a:spcPts val="1200"/>
              </a:spcAft>
              <a:buNone/>
            </a:pPr>
            <a:r>
              <a:rPr b="1" lang="en-GB" sz="2035">
                <a:solidFill>
                  <a:srgbClr val="5AC328"/>
                </a:solidFill>
              </a:rPr>
              <a:t>If you’ve met one autistic person, you’ve only met one autistic person</a:t>
            </a:r>
            <a:endParaRPr b="1" sz="2035">
              <a:solidFill>
                <a:srgbClr val="5AC328"/>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1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t>OVER AND OUT</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Add example of clearly explained tasks</a:t>
            </a:r>
            <a:endParaRPr/>
          </a:p>
          <a:p>
            <a:pPr indent="0" lvl="0" marL="0" rtl="0" algn="l">
              <a:spcBef>
                <a:spcPts val="1200"/>
              </a:spcBef>
              <a:spcAft>
                <a:spcPts val="0"/>
              </a:spcAft>
              <a:buNone/>
            </a:pPr>
            <a:r>
              <a:rPr lang="en-GB"/>
              <a:t>Duplicate information in some slides</a:t>
            </a:r>
            <a:endParaRPr/>
          </a:p>
          <a:p>
            <a:pPr indent="0" lvl="0" marL="0" rtl="0" algn="l">
              <a:spcBef>
                <a:spcPts val="1200"/>
              </a:spcBef>
              <a:spcAft>
                <a:spcPts val="0"/>
              </a:spcAft>
              <a:buNone/>
            </a:pPr>
            <a:r>
              <a:rPr lang="en-GB"/>
              <a:t>Add colour</a:t>
            </a:r>
            <a:endParaRPr/>
          </a:p>
          <a:p>
            <a:pPr indent="0" lvl="0" marL="0" rtl="0" algn="l">
              <a:spcBef>
                <a:spcPts val="1200"/>
              </a:spcBef>
              <a:spcAft>
                <a:spcPts val="0"/>
              </a:spcAft>
              <a:buNone/>
            </a:pPr>
            <a:r>
              <a:rPr lang="en-GB"/>
              <a:t>Talk a bit about masking and fawning</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Self-diagnosis is OK</a:t>
            </a:r>
            <a:endParaRPr/>
          </a:p>
          <a:p>
            <a:pPr indent="0" lvl="0" marL="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934" name="Shape 1934"/>
        <p:cNvGrpSpPr/>
        <p:nvPr/>
      </p:nvGrpSpPr>
      <p:grpSpPr>
        <a:xfrm>
          <a:off x="0" y="0"/>
          <a:ext cx="0" cy="0"/>
          <a:chOff x="0" y="0"/>
          <a:chExt cx="0" cy="0"/>
        </a:xfrm>
      </p:grpSpPr>
      <p:sp>
        <p:nvSpPr>
          <p:cNvPr id="1935" name="Google Shape;1935;p17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
        <p:nvSpPr>
          <p:cNvPr id="1936" name="Google Shape;1936;p179"/>
          <p:cNvSpPr txBox="1"/>
          <p:nvPr>
            <p:ph idx="5" type="sldNum"/>
          </p:nvPr>
        </p:nvSpPr>
        <p:spPr>
          <a:xfrm>
            <a:off x="523200" y="4754400"/>
            <a:ext cx="1263300" cy="2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 AND D</a:t>
            </a:r>
            <a:r>
              <a:rPr lang="en-GB">
                <a:solidFill>
                  <a:schemeClr val="lt2"/>
                </a:solidFill>
              </a:rPr>
              <a:t>i</a:t>
            </a:r>
            <a:r>
              <a:rPr lang="en-GB"/>
              <a:t>gital 20</a:t>
            </a:r>
            <a:r>
              <a:rPr lang="en-GB">
                <a:solidFill>
                  <a:schemeClr val="lt2"/>
                </a:solidFill>
              </a:rPr>
              <a:t>20</a:t>
            </a:r>
            <a:endParaRPr/>
          </a:p>
        </p:txBody>
      </p:sp>
      <p:sp>
        <p:nvSpPr>
          <p:cNvPr id="1937" name="Google Shape;1937;p179"/>
          <p:cNvSpPr txBox="1"/>
          <p:nvPr/>
        </p:nvSpPr>
        <p:spPr>
          <a:xfrm>
            <a:off x="328575" y="308425"/>
            <a:ext cx="7931400" cy="49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434343"/>
              </a:buClr>
              <a:buSzPts val="2400"/>
              <a:buFont typeface="Poppins"/>
              <a:buNone/>
            </a:pPr>
            <a:r>
              <a:rPr b="1" lang="en-GB" sz="2400">
                <a:solidFill>
                  <a:srgbClr val="434343"/>
                </a:solidFill>
                <a:latin typeface="Poppins"/>
                <a:ea typeface="Poppins"/>
                <a:cs typeface="Poppins"/>
                <a:sym typeface="Poppins"/>
              </a:rPr>
              <a:t>What is </a:t>
            </a:r>
            <a:r>
              <a:rPr b="1" lang="en-GB" sz="2400">
                <a:solidFill>
                  <a:srgbClr val="434343"/>
                </a:solidFill>
                <a:latin typeface="Poppins"/>
                <a:ea typeface="Poppins"/>
                <a:cs typeface="Poppins"/>
                <a:sym typeface="Poppins"/>
              </a:rPr>
              <a:t>neurodiversity</a:t>
            </a:r>
            <a:r>
              <a:rPr b="1" lang="en-GB" sz="2400">
                <a:solidFill>
                  <a:srgbClr val="434343"/>
                </a:solidFill>
                <a:latin typeface="Poppins"/>
                <a:ea typeface="Poppins"/>
                <a:cs typeface="Poppins"/>
                <a:sym typeface="Poppins"/>
              </a:rPr>
              <a:t>?</a:t>
            </a:r>
            <a:endParaRPr b="1" sz="2400">
              <a:latin typeface="Poppins"/>
              <a:ea typeface="Poppins"/>
              <a:cs typeface="Poppins"/>
              <a:sym typeface="Poppins"/>
            </a:endParaRPr>
          </a:p>
          <a:p>
            <a:pPr indent="0" lvl="0" marL="0" marR="0" rtl="0" algn="l">
              <a:lnSpc>
                <a:spcPct val="90000"/>
              </a:lnSpc>
              <a:spcBef>
                <a:spcPts val="0"/>
              </a:spcBef>
              <a:spcAft>
                <a:spcPts val="0"/>
              </a:spcAft>
              <a:buNone/>
            </a:pPr>
            <a:r>
              <a:t/>
            </a:r>
            <a:endParaRPr sz="2400">
              <a:solidFill>
                <a:schemeClr val="dk2"/>
              </a:solidFill>
              <a:latin typeface="Poppins SemiBold"/>
              <a:ea typeface="Poppins SemiBold"/>
              <a:cs typeface="Poppins SemiBold"/>
              <a:sym typeface="Poppins SemiBold"/>
            </a:endParaRPr>
          </a:p>
        </p:txBody>
      </p:sp>
      <p:sp>
        <p:nvSpPr>
          <p:cNvPr id="1938" name="Google Shape;1938;p179"/>
          <p:cNvSpPr txBox="1"/>
          <p:nvPr/>
        </p:nvSpPr>
        <p:spPr>
          <a:xfrm>
            <a:off x="328581" y="735825"/>
            <a:ext cx="8390400" cy="343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t/>
            </a:r>
            <a:endParaRPr sz="1200">
              <a:latin typeface="Poppins"/>
              <a:ea typeface="Poppins"/>
              <a:cs typeface="Poppins"/>
              <a:sym typeface="Poppins"/>
            </a:endParaRPr>
          </a:p>
        </p:txBody>
      </p:sp>
      <p:sp>
        <p:nvSpPr>
          <p:cNvPr id="1939" name="Google Shape;1939;p179"/>
          <p:cNvSpPr txBox="1"/>
          <p:nvPr>
            <p:ph idx="12" type="sldNum"/>
          </p:nvPr>
        </p:nvSpPr>
        <p:spPr>
          <a:xfrm>
            <a:off x="228599" y="4673700"/>
            <a:ext cx="383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sz="700">
                <a:solidFill>
                  <a:schemeClr val="dk2"/>
                </a:solidFill>
              </a:rPr>
              <a:t>‹#›</a:t>
            </a:fld>
            <a:endParaRPr sz="700">
              <a:solidFill>
                <a:schemeClr val="dk2"/>
              </a:solidFill>
            </a:endParaRPr>
          </a:p>
        </p:txBody>
      </p:sp>
      <p:sp>
        <p:nvSpPr>
          <p:cNvPr id="1940" name="Google Shape;1940;p179"/>
          <p:cNvSpPr txBox="1"/>
          <p:nvPr/>
        </p:nvSpPr>
        <p:spPr>
          <a:xfrm>
            <a:off x="414200" y="735825"/>
            <a:ext cx="8390400" cy="58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215">
                <a:solidFill>
                  <a:schemeClr val="dk2"/>
                </a:solidFill>
              </a:rPr>
              <a:t>Neurodiversity describes the idea that people experience and interact with the world around them in many different ways; there is no one "right" way of thinking, learning, and behaving, and differences are not viewed as deficits</a:t>
            </a:r>
            <a:endParaRPr sz="1200">
              <a:latin typeface="Poppins"/>
              <a:ea typeface="Poppins"/>
              <a:cs typeface="Poppins"/>
              <a:sym typeface="Poppins"/>
            </a:endParaRPr>
          </a:p>
        </p:txBody>
      </p:sp>
      <p:pic>
        <p:nvPicPr>
          <p:cNvPr id="1941" name="Google Shape;1941;p179"/>
          <p:cNvPicPr preferRelativeResize="0"/>
          <p:nvPr/>
        </p:nvPicPr>
        <p:blipFill rotWithShape="1">
          <a:blip r:embed="rId4">
            <a:alphaModFix/>
          </a:blip>
          <a:srcRect b="0" l="0" r="0" t="15081"/>
          <a:stretch/>
        </p:blipFill>
        <p:spPr>
          <a:xfrm>
            <a:off x="1816650" y="1304650"/>
            <a:ext cx="5414250" cy="3449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Our Clients</a:t>
            </a:r>
            <a:endParaRPr/>
          </a:p>
        </p:txBody>
      </p:sp>
      <p:sp>
        <p:nvSpPr>
          <p:cNvPr id="1947" name="Google Shape;1947;p1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i="1" lang="en-GB"/>
              <a:t>“A neurodiverse mindset first not only benefits us, but also helps improve our clients”</a:t>
            </a:r>
            <a:r>
              <a:rPr lang="en-GB"/>
              <a:t> - </a:t>
            </a:r>
            <a:r>
              <a:rPr lang="en-GB"/>
              <a:t>Garfield</a:t>
            </a:r>
            <a:r>
              <a:rPr lang="en-GB"/>
              <a:t> the cat, probably</a:t>
            </a:r>
            <a:endParaRPr/>
          </a:p>
          <a:p>
            <a:pPr indent="0" lvl="0" marL="0" rtl="0" algn="l">
              <a:spcBef>
                <a:spcPts val="1200"/>
              </a:spcBef>
              <a:spcAft>
                <a:spcPts val="0"/>
              </a:spcAft>
              <a:buNone/>
            </a:pPr>
            <a:r>
              <a:t/>
            </a:r>
            <a:endParaRPr/>
          </a:p>
          <a:p>
            <a:pPr indent="-334327" lvl="0" marL="457200" rtl="0" algn="l">
              <a:lnSpc>
                <a:spcPct val="150000"/>
              </a:lnSpc>
              <a:spcBef>
                <a:spcPts val="1200"/>
              </a:spcBef>
              <a:spcAft>
                <a:spcPts val="0"/>
              </a:spcAft>
              <a:buSzPct val="100000"/>
              <a:buChar char="●"/>
            </a:pPr>
            <a:r>
              <a:rPr lang="en-GB"/>
              <a:t>Helping the</a:t>
            </a:r>
            <a:r>
              <a:rPr lang="en-GB"/>
              <a:t>m define structure </a:t>
            </a:r>
            <a:r>
              <a:rPr lang="en-GB"/>
              <a:t>and</a:t>
            </a:r>
            <a:r>
              <a:rPr lang="en-GB"/>
              <a:t> routine</a:t>
            </a:r>
            <a:endParaRPr/>
          </a:p>
          <a:p>
            <a:pPr indent="-334327" lvl="0" marL="457200" rtl="0" algn="l">
              <a:lnSpc>
                <a:spcPct val="150000"/>
              </a:lnSpc>
              <a:spcBef>
                <a:spcPts val="0"/>
              </a:spcBef>
              <a:spcAft>
                <a:spcPts val="0"/>
              </a:spcAft>
              <a:buSzPct val="100000"/>
              <a:buChar char="●"/>
            </a:pPr>
            <a:r>
              <a:rPr lang="en-GB"/>
              <a:t>Teach them to tackle unknowns quickly</a:t>
            </a:r>
            <a:endParaRPr/>
          </a:p>
          <a:p>
            <a:pPr indent="-334327" lvl="0" marL="457200" rtl="0" algn="l">
              <a:lnSpc>
                <a:spcPct val="150000"/>
              </a:lnSpc>
              <a:spcBef>
                <a:spcPts val="0"/>
              </a:spcBef>
              <a:spcAft>
                <a:spcPts val="0"/>
              </a:spcAft>
              <a:buSzPct val="100000"/>
              <a:buChar char="●"/>
            </a:pPr>
            <a:r>
              <a:rPr lang="en-GB"/>
              <a:t>Help them look after their employees</a:t>
            </a:r>
            <a:endParaRPr/>
          </a:p>
          <a:p>
            <a:pPr indent="-334327" lvl="0" marL="457200" rtl="0" algn="l">
              <a:lnSpc>
                <a:spcPct val="150000"/>
              </a:lnSpc>
              <a:spcBef>
                <a:spcPts val="0"/>
              </a:spcBef>
              <a:spcAft>
                <a:spcPts val="0"/>
              </a:spcAft>
              <a:buSzPct val="100000"/>
              <a:buChar char="●"/>
            </a:pPr>
            <a:r>
              <a:rPr lang="en-GB"/>
              <a:t>Create a healthier work environment</a:t>
            </a:r>
            <a:endParaRPr/>
          </a:p>
          <a:p>
            <a:pPr indent="-334327" lvl="0" marL="457200" rtl="0" algn="l">
              <a:lnSpc>
                <a:spcPct val="150000"/>
              </a:lnSpc>
              <a:spcBef>
                <a:spcPts val="0"/>
              </a:spcBef>
              <a:spcAft>
                <a:spcPts val="0"/>
              </a:spcAft>
              <a:buSzPct val="100000"/>
              <a:buChar char="●"/>
            </a:pPr>
            <a:r>
              <a:rPr lang="en-GB"/>
              <a:t>Teach them to gain the best </a:t>
            </a:r>
            <a:r>
              <a:rPr lang="en-GB"/>
              <a:t>of out of their employees diverse ways of thinking</a:t>
            </a:r>
            <a:endParaRPr/>
          </a:p>
          <a:p>
            <a:pPr indent="0" lvl="0" marL="0" rtl="0" algn="l">
              <a:spcBef>
                <a:spcPts val="120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18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Understanding Autism and ADHD</a:t>
            </a:r>
            <a:endParaRPr/>
          </a:p>
        </p:txBody>
      </p:sp>
      <p:sp>
        <p:nvSpPr>
          <p:cNvPr id="1953" name="Google Shape;1953;p181"/>
          <p:cNvSpPr txBox="1"/>
          <p:nvPr>
            <p:ph idx="1" type="subTitle"/>
          </p:nvPr>
        </p:nvSpPr>
        <p:spPr>
          <a:xfrm>
            <a:off x="311700" y="3256800"/>
            <a:ext cx="8520600" cy="1074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Building a neurodiverse workplace</a:t>
            </a:r>
            <a:endParaRPr/>
          </a:p>
          <a:p>
            <a:pPr indent="0" lvl="0" marL="0" rtl="0" algn="l">
              <a:spcBef>
                <a:spcPts val="0"/>
              </a:spcBef>
              <a:spcAft>
                <a:spcPts val="0"/>
              </a:spcAft>
              <a:buNone/>
            </a:pPr>
            <a:r>
              <a:t/>
            </a:r>
            <a:endParaRPr sz="213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1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Negative Stereotypes</a:t>
            </a:r>
            <a:endParaRPr/>
          </a:p>
        </p:txBody>
      </p:sp>
      <p:sp>
        <p:nvSpPr>
          <p:cNvPr id="1959" name="Google Shape;1959;p1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ctr">
              <a:spcBef>
                <a:spcPts val="1200"/>
              </a:spcBef>
              <a:spcAft>
                <a:spcPts val="0"/>
              </a:spcAft>
              <a:buNone/>
            </a:pPr>
            <a:r>
              <a:rPr i="1" lang="en-GB"/>
              <a:t>“Not all neurodiverse people are super smart and rude”</a:t>
            </a:r>
            <a:r>
              <a:rPr lang="en-GB"/>
              <a:t> - Me, just now.</a:t>
            </a:r>
            <a:endParaRPr/>
          </a:p>
          <a:p>
            <a:pPr indent="0" lvl="0" marL="0" rtl="0" algn="ctr">
              <a:spcBef>
                <a:spcPts val="1200"/>
              </a:spcBef>
              <a:spcAft>
                <a:spcPts val="0"/>
              </a:spcAft>
              <a:buNone/>
            </a:pPr>
            <a:r>
              <a:t/>
            </a:r>
            <a:endParaRPr/>
          </a:p>
          <a:p>
            <a:pPr indent="0" lvl="0" marL="0" rtl="0" algn="ctr">
              <a:spcBef>
                <a:spcPts val="1200"/>
              </a:spcBef>
              <a:spcAft>
                <a:spcPts val="0"/>
              </a:spcAft>
              <a:buNone/>
            </a:pPr>
            <a:r>
              <a:rPr i="1" lang="en-GB"/>
              <a:t>“Not all neurodiverse traits are bad” </a:t>
            </a:r>
            <a:r>
              <a:rPr lang="en-GB"/>
              <a:t>- Me, just after now.</a:t>
            </a:r>
            <a:endParaRPr/>
          </a:p>
          <a:p>
            <a:pPr indent="0" lvl="0" marL="0" rtl="0" algn="ctr">
              <a:spcBef>
                <a:spcPts val="1200"/>
              </a:spcBef>
              <a:spcAft>
                <a:spcPts val="0"/>
              </a:spcAft>
              <a:buNone/>
            </a:pPr>
            <a:r>
              <a:t/>
            </a:r>
            <a:endParaRPr/>
          </a:p>
          <a:p>
            <a:pPr indent="0" lvl="0" marL="0" rtl="0" algn="ctr">
              <a:spcBef>
                <a:spcPts val="1200"/>
              </a:spcBef>
              <a:spcAft>
                <a:spcPts val="1200"/>
              </a:spcAft>
              <a:buNone/>
            </a:pPr>
            <a:r>
              <a:rPr i="1" lang="en-GB"/>
              <a:t>“Sheldon Cooper can kiss my arse” </a:t>
            </a:r>
            <a:r>
              <a:rPr lang="en-GB"/>
              <a:t>- Also Me, then, which was also now.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83"/>
          <p:cNvSpPr txBox="1"/>
          <p:nvPr>
            <p:ph type="title"/>
          </p:nvPr>
        </p:nvSpPr>
        <p:spPr>
          <a:xfrm>
            <a:off x="3891600" y="445025"/>
            <a:ext cx="4940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Life Of Contradictions</a:t>
            </a:r>
            <a:endParaRPr/>
          </a:p>
        </p:txBody>
      </p:sp>
      <p:sp>
        <p:nvSpPr>
          <p:cNvPr id="1965" name="Google Shape;1965;p183"/>
          <p:cNvSpPr txBox="1"/>
          <p:nvPr>
            <p:ph idx="1" type="body"/>
          </p:nvPr>
        </p:nvSpPr>
        <p:spPr>
          <a:xfrm>
            <a:off x="3891500" y="1152475"/>
            <a:ext cx="49407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a:p>
            <a:pPr indent="0" lvl="0" marL="0" rtl="0" algn="ctr">
              <a:spcBef>
                <a:spcPts val="1200"/>
              </a:spcBef>
              <a:spcAft>
                <a:spcPts val="0"/>
              </a:spcAft>
              <a:buNone/>
            </a:pPr>
            <a:r>
              <a:t/>
            </a:r>
            <a:endParaRPr i="1"/>
          </a:p>
          <a:p>
            <a:pPr indent="0" lvl="0" marL="0" rtl="0" algn="ctr">
              <a:spcBef>
                <a:spcPts val="1200"/>
              </a:spcBef>
              <a:spcAft>
                <a:spcPts val="0"/>
              </a:spcAft>
              <a:buNone/>
            </a:pPr>
            <a:r>
              <a:rPr lang="en-GB"/>
              <a:t>You</a:t>
            </a:r>
            <a:r>
              <a:rPr lang="en-GB"/>
              <a:t> may be ok in one scenario, but not ok in a similar scenario</a:t>
            </a:r>
            <a:endParaRPr/>
          </a:p>
          <a:p>
            <a:pPr indent="0" lvl="0" marL="0" rtl="0" algn="ctr">
              <a:spcBef>
                <a:spcPts val="1200"/>
              </a:spcBef>
              <a:spcAft>
                <a:spcPts val="0"/>
              </a:spcAft>
              <a:buNone/>
            </a:pPr>
            <a:r>
              <a:t/>
            </a:r>
            <a:endParaRPr/>
          </a:p>
          <a:p>
            <a:pPr indent="0" lvl="0" marL="0" rtl="0" algn="ctr">
              <a:spcBef>
                <a:spcPts val="1200"/>
              </a:spcBef>
              <a:spcAft>
                <a:spcPts val="0"/>
              </a:spcAft>
              <a:buNone/>
            </a:pPr>
            <a:r>
              <a:rPr lang="en-GB"/>
              <a:t>You may seek out </a:t>
            </a:r>
            <a:r>
              <a:rPr lang="en-GB"/>
              <a:t>sensory experiences, but also get overwhelmed by them</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66" name="Google Shape;1966;p183"/>
          <p:cNvPicPr preferRelativeResize="0"/>
          <p:nvPr/>
        </p:nvPicPr>
        <p:blipFill>
          <a:blip r:embed="rId3">
            <a:alphaModFix/>
          </a:blip>
          <a:stretch>
            <a:fillRect/>
          </a:stretch>
        </p:blipFill>
        <p:spPr>
          <a:xfrm>
            <a:off x="227675" y="877450"/>
            <a:ext cx="3371175" cy="3691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Clr>
                <a:schemeClr val="dk1"/>
              </a:buClr>
              <a:buSzPts val="1100"/>
              <a:buFont typeface="Arial"/>
              <a:buNone/>
            </a:pPr>
            <a:r>
              <a:rPr lang="en-GB"/>
              <a:t>“Brugha's 2009 survey of adults living in households throughout England found that </a:t>
            </a:r>
            <a:r>
              <a:rPr b="1" lang="en-GB">
                <a:solidFill>
                  <a:srgbClr val="FF002E"/>
                </a:solidFill>
              </a:rPr>
              <a:t>1.8% of men and boys</a:t>
            </a:r>
            <a:r>
              <a:rPr b="1" lang="en-GB"/>
              <a:t> </a:t>
            </a:r>
            <a:r>
              <a:rPr lang="en-GB"/>
              <a:t>surveyed had a diagnosis of autism, compared to </a:t>
            </a:r>
            <a:r>
              <a:rPr b="1" lang="en-GB">
                <a:solidFill>
                  <a:srgbClr val="FF002E"/>
                </a:solidFill>
              </a:rPr>
              <a:t>0.2% of women and girls</a:t>
            </a:r>
            <a:r>
              <a:rPr lang="en-GB"/>
              <a:t>”</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Clr>
                <a:schemeClr val="dk1"/>
              </a:buClr>
              <a:buSzPts val="1100"/>
              <a:buFont typeface="Arial"/>
              <a:buNone/>
            </a:pPr>
            <a:r>
              <a:rPr lang="en-GB"/>
              <a:t>“As recently as 2010, </a:t>
            </a:r>
            <a:r>
              <a:rPr b="1" lang="en-GB">
                <a:solidFill>
                  <a:srgbClr val="00AAFF"/>
                </a:solidFill>
              </a:rPr>
              <a:t>white kids were deemed 30% more likely</a:t>
            </a:r>
            <a:r>
              <a:rPr lang="en-GB"/>
              <a:t> to be diagnosed with autism </a:t>
            </a:r>
            <a:r>
              <a:rPr b="1" lang="en-GB">
                <a:solidFill>
                  <a:srgbClr val="37B3FD"/>
                </a:solidFill>
              </a:rPr>
              <a:t>than Black children and 50%</a:t>
            </a:r>
            <a:r>
              <a:rPr lang="en-GB"/>
              <a:t> more likely than Hispanic children”</a:t>
            </a:r>
            <a:endParaRPr/>
          </a:p>
        </p:txBody>
      </p:sp>
      <p:sp>
        <p:nvSpPr>
          <p:cNvPr id="1706" name="Google Shape;1706;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General Statistics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143"/>
          <p:cNvSpPr txBox="1"/>
          <p:nvPr>
            <p:ph type="title"/>
          </p:nvPr>
        </p:nvSpPr>
        <p:spPr>
          <a:xfrm>
            <a:off x="247750" y="2235650"/>
            <a:ext cx="2878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it Like?</a:t>
            </a:r>
            <a:endParaRPr/>
          </a:p>
        </p:txBody>
      </p:sp>
      <p:pic>
        <p:nvPicPr>
          <p:cNvPr id="1712" name="Google Shape;1712;p143"/>
          <p:cNvPicPr preferRelativeResize="0"/>
          <p:nvPr/>
        </p:nvPicPr>
        <p:blipFill>
          <a:blip r:embed="rId3">
            <a:alphaModFix/>
          </a:blip>
          <a:stretch>
            <a:fillRect/>
          </a:stretch>
        </p:blipFill>
        <p:spPr>
          <a:xfrm>
            <a:off x="4014975" y="66425"/>
            <a:ext cx="4672725" cy="501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Why can the work </a:t>
            </a:r>
            <a:r>
              <a:rPr lang="en-GB"/>
              <a:t>environment be so hostile?</a:t>
            </a:r>
            <a:endParaRPr/>
          </a:p>
        </p:txBody>
      </p:sp>
      <p:sp>
        <p:nvSpPr>
          <p:cNvPr id="1718" name="Google Shape;1718;p144"/>
          <p:cNvSpPr txBox="1"/>
          <p:nvPr>
            <p:ph idx="1" type="body"/>
          </p:nvPr>
        </p:nvSpPr>
        <p:spPr>
          <a:xfrm>
            <a:off x="311700" y="1173050"/>
            <a:ext cx="8520600" cy="339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lnSpc>
                <a:spcPct val="200000"/>
              </a:lnSpc>
              <a:spcBef>
                <a:spcPts val="1200"/>
              </a:spcBef>
              <a:spcAft>
                <a:spcPts val="0"/>
              </a:spcAft>
              <a:buClr>
                <a:srgbClr val="A050FF"/>
              </a:buClr>
              <a:buSzPts val="1800"/>
              <a:buChar char="●"/>
            </a:pPr>
            <a:r>
              <a:rPr lang="en-GB">
                <a:solidFill>
                  <a:srgbClr val="A050FF"/>
                </a:solidFill>
              </a:rPr>
              <a:t>Sensory issues</a:t>
            </a:r>
            <a:endParaRPr>
              <a:solidFill>
                <a:srgbClr val="A050FF"/>
              </a:solidFill>
            </a:endParaRPr>
          </a:p>
          <a:p>
            <a:pPr indent="-342900" lvl="0" marL="457200" rtl="0" algn="l">
              <a:lnSpc>
                <a:spcPct val="200000"/>
              </a:lnSpc>
              <a:spcBef>
                <a:spcPts val="0"/>
              </a:spcBef>
              <a:spcAft>
                <a:spcPts val="0"/>
              </a:spcAft>
              <a:buClr>
                <a:srgbClr val="FF6ECF"/>
              </a:buClr>
              <a:buSzPts val="1800"/>
              <a:buChar char="●"/>
            </a:pPr>
            <a:r>
              <a:rPr lang="en-GB">
                <a:solidFill>
                  <a:srgbClr val="FF6ECF"/>
                </a:solidFill>
              </a:rPr>
              <a:t>Communication differences</a:t>
            </a:r>
            <a:endParaRPr>
              <a:solidFill>
                <a:srgbClr val="FF6ECF"/>
              </a:solidFill>
            </a:endParaRPr>
          </a:p>
          <a:p>
            <a:pPr indent="-342900" lvl="0" marL="457200" rtl="0" algn="l">
              <a:lnSpc>
                <a:spcPct val="200000"/>
              </a:lnSpc>
              <a:spcBef>
                <a:spcPts val="0"/>
              </a:spcBef>
              <a:spcAft>
                <a:spcPts val="0"/>
              </a:spcAft>
              <a:buClr>
                <a:srgbClr val="00AAFF"/>
              </a:buClr>
              <a:buSzPts val="1800"/>
              <a:buChar char="●"/>
            </a:pPr>
            <a:r>
              <a:rPr lang="en-GB">
                <a:solidFill>
                  <a:srgbClr val="00AAFF"/>
                </a:solidFill>
              </a:rPr>
              <a:t>Differences in thinking</a:t>
            </a:r>
            <a:endParaRPr>
              <a:solidFill>
                <a:srgbClr val="00AAFF"/>
              </a:solidFill>
            </a:endParaRPr>
          </a:p>
          <a:p>
            <a:pPr indent="-342900" lvl="0" marL="457200" rtl="0" algn="l">
              <a:lnSpc>
                <a:spcPct val="200000"/>
              </a:lnSpc>
              <a:spcBef>
                <a:spcPts val="0"/>
              </a:spcBef>
              <a:spcAft>
                <a:spcPts val="0"/>
              </a:spcAft>
              <a:buClr>
                <a:srgbClr val="FF9900"/>
              </a:buClr>
              <a:buSzPts val="1800"/>
              <a:buChar char="●"/>
            </a:pPr>
            <a:r>
              <a:rPr lang="en-GB">
                <a:solidFill>
                  <a:srgbClr val="FF9900"/>
                </a:solidFill>
              </a:rPr>
              <a:t>Lack of structure and routines</a:t>
            </a:r>
            <a:endParaRPr>
              <a:solidFill>
                <a:srgbClr val="FF9900"/>
              </a:solidFill>
            </a:endParaRPr>
          </a:p>
          <a:p>
            <a:pPr indent="-342900" lvl="0" marL="457200" rtl="0" algn="l">
              <a:lnSpc>
                <a:spcPct val="200000"/>
              </a:lnSpc>
              <a:spcBef>
                <a:spcPts val="0"/>
              </a:spcBef>
              <a:spcAft>
                <a:spcPts val="0"/>
              </a:spcAft>
              <a:buClr>
                <a:srgbClr val="FF0000"/>
              </a:buClr>
              <a:buSzPts val="1800"/>
              <a:buChar char="●"/>
            </a:pPr>
            <a:r>
              <a:rPr lang="en-GB">
                <a:solidFill>
                  <a:srgbClr val="FF0000"/>
                </a:solidFill>
              </a:rPr>
              <a:t>Masking to fit in</a:t>
            </a:r>
            <a:endParaRPr>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A050FF"/>
                </a:solidFill>
              </a:rPr>
              <a:t>Sensory Issues</a:t>
            </a:r>
            <a:endParaRPr>
              <a:solidFill>
                <a:srgbClr val="A050FF"/>
              </a:solidFill>
            </a:endParaRPr>
          </a:p>
        </p:txBody>
      </p:sp>
      <p:sp>
        <p:nvSpPr>
          <p:cNvPr id="1724" name="Google Shape;1724;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n-GB"/>
              <a:t>An autistic person may be very sensitive to;</a:t>
            </a:r>
            <a:endParaRPr/>
          </a:p>
          <a:p>
            <a:pPr indent="-317182" lvl="0" marL="457200" rtl="0" algn="l">
              <a:lnSpc>
                <a:spcPct val="150000"/>
              </a:lnSpc>
              <a:spcBef>
                <a:spcPts val="1200"/>
              </a:spcBef>
              <a:spcAft>
                <a:spcPts val="0"/>
              </a:spcAft>
              <a:buSzPct val="100000"/>
              <a:buChar char="●"/>
            </a:pPr>
            <a:r>
              <a:rPr lang="en-GB"/>
              <a:t>Noise</a:t>
            </a:r>
            <a:endParaRPr/>
          </a:p>
          <a:p>
            <a:pPr indent="-317182" lvl="0" marL="457200" rtl="0" algn="l">
              <a:lnSpc>
                <a:spcPct val="150000"/>
              </a:lnSpc>
              <a:spcBef>
                <a:spcPts val="0"/>
              </a:spcBef>
              <a:spcAft>
                <a:spcPts val="0"/>
              </a:spcAft>
              <a:buSzPct val="100000"/>
              <a:buChar char="●"/>
            </a:pPr>
            <a:r>
              <a:rPr lang="en-GB"/>
              <a:t>Smells</a:t>
            </a:r>
            <a:endParaRPr/>
          </a:p>
          <a:p>
            <a:pPr indent="-317182" lvl="0" marL="457200" rtl="0" algn="l">
              <a:lnSpc>
                <a:spcPct val="150000"/>
              </a:lnSpc>
              <a:spcBef>
                <a:spcPts val="0"/>
              </a:spcBef>
              <a:spcAft>
                <a:spcPts val="0"/>
              </a:spcAft>
              <a:buSzPct val="100000"/>
              <a:buChar char="●"/>
            </a:pPr>
            <a:r>
              <a:rPr lang="en-GB"/>
              <a:t>Lighting Conditions</a:t>
            </a:r>
            <a:endParaRPr/>
          </a:p>
          <a:p>
            <a:pPr indent="-317182" lvl="0" marL="457200" rtl="0" algn="l">
              <a:lnSpc>
                <a:spcPct val="150000"/>
              </a:lnSpc>
              <a:spcBef>
                <a:spcPts val="0"/>
              </a:spcBef>
              <a:spcAft>
                <a:spcPts val="0"/>
              </a:spcAft>
              <a:buSzPct val="100000"/>
              <a:buChar char="●"/>
            </a:pPr>
            <a:r>
              <a:rPr lang="en-GB"/>
              <a:t>Busy Environments</a:t>
            </a:r>
            <a:endParaRPr/>
          </a:p>
          <a:p>
            <a:pPr indent="0" lvl="0" marL="0" rtl="0" algn="l">
              <a:spcBef>
                <a:spcPts val="1200"/>
              </a:spcBef>
              <a:spcAft>
                <a:spcPts val="0"/>
              </a:spcAft>
              <a:buNone/>
            </a:pPr>
            <a:r>
              <a:rPr lang="en-GB"/>
              <a:t>With a need to have places in the office to retreat to when these sensory experiences get too much.</a:t>
            </a:r>
            <a:endParaRPr/>
          </a:p>
          <a:p>
            <a:pPr indent="0" lvl="0" marL="0" rtl="0" algn="l">
              <a:spcBef>
                <a:spcPts val="1200"/>
              </a:spcBef>
              <a:spcAft>
                <a:spcPts val="0"/>
              </a:spcAft>
              <a:buNone/>
            </a:pPr>
            <a:r>
              <a:rPr lang="en-GB"/>
              <a:t>Often experiencing these things can either be </a:t>
            </a:r>
            <a:r>
              <a:rPr lang="en-GB">
                <a:solidFill>
                  <a:srgbClr val="FF323C"/>
                </a:solidFill>
              </a:rPr>
              <a:t>painful</a:t>
            </a:r>
            <a:r>
              <a:rPr lang="en-GB"/>
              <a:t>, or </a:t>
            </a:r>
            <a:r>
              <a:rPr lang="en-GB">
                <a:solidFill>
                  <a:srgbClr val="4A86E8"/>
                </a:solidFill>
              </a:rPr>
              <a:t>joyful</a:t>
            </a:r>
            <a:r>
              <a:rPr lang="en-GB"/>
              <a: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GB">
                <a:solidFill>
                  <a:srgbClr val="FF6ECF"/>
                </a:solidFill>
              </a:rPr>
              <a:t>An Autistic person may be unable to filter out unwanted sensory input, it’s experienced all at once</a:t>
            </a:r>
            <a:endParaRPr b="1">
              <a:solidFill>
                <a:srgbClr val="FF6EC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6ECF"/>
                </a:solidFill>
              </a:rPr>
              <a:t>Communication Differences</a:t>
            </a:r>
            <a:endParaRPr>
              <a:solidFill>
                <a:srgbClr val="FF6ECF"/>
              </a:solidFill>
            </a:endParaRPr>
          </a:p>
        </p:txBody>
      </p:sp>
      <p:sp>
        <p:nvSpPr>
          <p:cNvPr id="1730" name="Google Shape;1730;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b="1" lang="en-GB">
                <a:solidFill>
                  <a:schemeClr val="accent1"/>
                </a:solidFill>
              </a:rPr>
              <a:t>Often the onus is put on the person with Autism to reach more than halfway when experiencing communication differences with another person</a:t>
            </a:r>
            <a:endParaRPr b="1">
              <a:solidFill>
                <a:schemeClr val="accent1"/>
              </a:solidFill>
            </a:endParaRPr>
          </a:p>
          <a:p>
            <a:pPr indent="0" lvl="0" marL="0" rtl="0" algn="l">
              <a:lnSpc>
                <a:spcPct val="115000"/>
              </a:lnSpc>
              <a:spcBef>
                <a:spcPts val="1200"/>
              </a:spcBef>
              <a:spcAft>
                <a:spcPts val="0"/>
              </a:spcAft>
              <a:buNone/>
            </a:pPr>
            <a:r>
              <a:t/>
            </a:r>
            <a:endParaRPr b="1">
              <a:solidFill>
                <a:schemeClr val="accent1"/>
              </a:solidFill>
            </a:endParaRPr>
          </a:p>
          <a:p>
            <a:pPr indent="-334327" lvl="0" marL="457200" rtl="0" algn="l">
              <a:lnSpc>
                <a:spcPct val="200000"/>
              </a:lnSpc>
              <a:spcBef>
                <a:spcPts val="1200"/>
              </a:spcBef>
              <a:spcAft>
                <a:spcPts val="0"/>
              </a:spcAft>
              <a:buSzPct val="100000"/>
              <a:buChar char="●"/>
            </a:pPr>
            <a:r>
              <a:rPr lang="en-GB"/>
              <a:t>Tasks need to be communicated concisely</a:t>
            </a:r>
            <a:endParaRPr/>
          </a:p>
          <a:p>
            <a:pPr indent="-334327" lvl="0" marL="457200" rtl="0" algn="l">
              <a:lnSpc>
                <a:spcPct val="200000"/>
              </a:lnSpc>
              <a:spcBef>
                <a:spcPts val="0"/>
              </a:spcBef>
              <a:spcAft>
                <a:spcPts val="0"/>
              </a:spcAft>
              <a:buSzPct val="100000"/>
              <a:buChar char="●"/>
            </a:pPr>
            <a:r>
              <a:rPr lang="en-GB"/>
              <a:t>Communication preferences may not be verbal</a:t>
            </a:r>
            <a:endParaRPr/>
          </a:p>
          <a:p>
            <a:pPr indent="-334327" lvl="0" marL="457200" rtl="0" algn="l">
              <a:lnSpc>
                <a:spcPct val="200000"/>
              </a:lnSpc>
              <a:spcBef>
                <a:spcPts val="0"/>
              </a:spcBef>
              <a:spcAft>
                <a:spcPts val="0"/>
              </a:spcAft>
              <a:buSzPct val="100000"/>
              <a:buChar char="●"/>
            </a:pPr>
            <a:r>
              <a:rPr lang="en-GB"/>
              <a:t>Extra time may be needed to process information</a:t>
            </a:r>
            <a:endParaRPr/>
          </a:p>
          <a:p>
            <a:pPr indent="-334327" lvl="0" marL="457200" rtl="0" algn="l">
              <a:lnSpc>
                <a:spcPct val="200000"/>
              </a:lnSpc>
              <a:spcBef>
                <a:spcPts val="0"/>
              </a:spcBef>
              <a:spcAft>
                <a:spcPts val="0"/>
              </a:spcAft>
              <a:buSzPct val="100000"/>
              <a:buChar char="●"/>
            </a:pPr>
            <a:r>
              <a:rPr lang="en-GB"/>
              <a:t>Having the camera on and making eye contact may be uncomfortable</a:t>
            </a:r>
            <a:endParaRPr/>
          </a:p>
          <a:p>
            <a:pPr indent="-334327" lvl="0" marL="457200" rtl="0" algn="l">
              <a:lnSpc>
                <a:spcPct val="200000"/>
              </a:lnSpc>
              <a:spcBef>
                <a:spcPts val="0"/>
              </a:spcBef>
              <a:spcAft>
                <a:spcPts val="0"/>
              </a:spcAft>
              <a:buSzPct val="100000"/>
              <a:buChar char="●"/>
            </a:pPr>
            <a:r>
              <a:rPr lang="en-GB"/>
              <a:t>Try to avoid interruption people in mid-sentence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ND Master Template">
  <a:themeElements>
    <a:clrScheme name="AND Digital 2">
      <a:dk1>
        <a:srgbClr val="FFFFFF"/>
      </a:dk1>
      <a:lt1>
        <a:srgbClr val="FFFFFF"/>
      </a:lt1>
      <a:dk2>
        <a:srgbClr val="323232"/>
      </a:dk2>
      <a:lt2>
        <a:srgbClr val="323232"/>
      </a:lt2>
      <a:accent1>
        <a:srgbClr val="2897FF"/>
      </a:accent1>
      <a:accent2>
        <a:srgbClr val="FF323C"/>
      </a:accent2>
      <a:accent3>
        <a:srgbClr val="A050FF"/>
      </a:accent3>
      <a:accent4>
        <a:srgbClr val="FFC800"/>
      </a:accent4>
      <a:accent5>
        <a:srgbClr val="5AC328"/>
      </a:accent5>
      <a:accent6>
        <a:srgbClr val="FF6ECF"/>
      </a:accent6>
      <a:hlink>
        <a:srgbClr val="2897FF"/>
      </a:hlink>
      <a:folHlink>
        <a:srgbClr val="289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ND Master Template">
  <a:themeElements>
    <a:clrScheme name="AND Digital 2">
      <a:dk1>
        <a:srgbClr val="FFFFFF"/>
      </a:dk1>
      <a:lt1>
        <a:srgbClr val="FFFFFF"/>
      </a:lt1>
      <a:dk2>
        <a:srgbClr val="323232"/>
      </a:dk2>
      <a:lt2>
        <a:srgbClr val="323232"/>
      </a:lt2>
      <a:accent1>
        <a:srgbClr val="2897FF"/>
      </a:accent1>
      <a:accent2>
        <a:srgbClr val="FF323C"/>
      </a:accent2>
      <a:accent3>
        <a:srgbClr val="A050FF"/>
      </a:accent3>
      <a:accent4>
        <a:srgbClr val="FFC800"/>
      </a:accent4>
      <a:accent5>
        <a:srgbClr val="5AC328"/>
      </a:accent5>
      <a:accent6>
        <a:srgbClr val="FF6ECF"/>
      </a:accent6>
      <a:hlink>
        <a:srgbClr val="2897FF"/>
      </a:hlink>
      <a:folHlink>
        <a:srgbClr val="2897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